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1" r:id="rId3"/>
    <p:sldMasterId id="2147483682" r:id="rId4"/>
    <p:sldMasterId id="2147483693" r:id="rId5"/>
    <p:sldMasterId id="2147483704" r:id="rId6"/>
    <p:sldMasterId id="2147483715" r:id="rId7"/>
  </p:sldMasterIdLst>
  <p:sldIdLst>
    <p:sldId id="271" r:id="rId8"/>
    <p:sldId id="272" r:id="rId9"/>
    <p:sldId id="273" r:id="rId10"/>
    <p:sldId id="275" r:id="rId11"/>
    <p:sldId id="276" r:id="rId12"/>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4" r:id="rId28"/>
  </p:sldIdLst>
  <p:sldSz cx="16256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82" d="100"/>
          <a:sy n="82" d="100"/>
        </p:scale>
        <p:origin x="63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xmlns="" id="{03370D0D-3137-5F4F-8C5C-A67137074924}"/>
              </a:ext>
            </a:extLst>
          </p:cNvPr>
          <p:cNvSpPr/>
          <p:nvPr userDrawn="1"/>
        </p:nvSpPr>
        <p:spPr>
          <a:xfrm>
            <a:off x="-1" y="1"/>
            <a:ext cx="16256000" cy="46164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solidFill>
                <a:prstClr val="white"/>
              </a:solidFill>
            </a:endParaRPr>
          </a:p>
        </p:txBody>
      </p:sp>
      <p:sp>
        <p:nvSpPr>
          <p:cNvPr id="11" name="Rectángulo 10">
            <a:extLst>
              <a:ext uri="{FF2B5EF4-FFF2-40B4-BE49-F238E27FC236}">
                <a16:creationId xmlns:a16="http://schemas.microsoft.com/office/drawing/2014/main" xmlns="" id="{1F02EAF6-36C2-4E47-A250-22CD18B82DE7}"/>
              </a:ext>
            </a:extLst>
          </p:cNvPr>
          <p:cNvSpPr/>
          <p:nvPr userDrawn="1"/>
        </p:nvSpPr>
        <p:spPr>
          <a:xfrm rot="5400000">
            <a:off x="-2071167" y="2071166"/>
            <a:ext cx="4616468" cy="474133"/>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solidFill>
                <a:srgbClr val="CE0F2D"/>
              </a:solidFill>
            </a:endParaRPr>
          </a:p>
        </p:txBody>
      </p:sp>
      <p:sp>
        <p:nvSpPr>
          <p:cNvPr id="13" name="Marcador de posición de imagen 12">
            <a:extLst>
              <a:ext uri="{FF2B5EF4-FFF2-40B4-BE49-F238E27FC236}">
                <a16:creationId xmlns:a16="http://schemas.microsoft.com/office/drawing/2014/main" xmlns="" id="{609C4EDA-93E9-B344-A019-204422216D4E}"/>
              </a:ext>
            </a:extLst>
          </p:cNvPr>
          <p:cNvSpPr>
            <a:spLocks noGrp="1"/>
          </p:cNvSpPr>
          <p:nvPr>
            <p:ph type="pic" sz="quarter" idx="10"/>
          </p:nvPr>
        </p:nvSpPr>
        <p:spPr>
          <a:xfrm>
            <a:off x="0" y="4616451"/>
            <a:ext cx="16256000" cy="4527549"/>
          </a:xfrm>
          <a:prstGeom prst="rect">
            <a:avLst/>
          </a:prstGeom>
        </p:spPr>
        <p:txBody>
          <a:bodyPr/>
          <a:lstStyle>
            <a:lvl1pPr marL="0" indent="0">
              <a:buFontTx/>
              <a:buNone/>
              <a:defRPr/>
            </a:lvl1pPr>
          </a:lstStyle>
          <a:p>
            <a:endParaRPr lang="es-ES" dirty="0"/>
          </a:p>
        </p:txBody>
      </p:sp>
      <p:sp>
        <p:nvSpPr>
          <p:cNvPr id="18" name="Marcador de texto 17">
            <a:extLst>
              <a:ext uri="{FF2B5EF4-FFF2-40B4-BE49-F238E27FC236}">
                <a16:creationId xmlns:a16="http://schemas.microsoft.com/office/drawing/2014/main" xmlns="" id="{3D5FE0F3-717A-6041-98FB-21E468F14CB4}"/>
              </a:ext>
            </a:extLst>
          </p:cNvPr>
          <p:cNvSpPr>
            <a:spLocks noGrp="1"/>
          </p:cNvSpPr>
          <p:nvPr>
            <p:ph type="body" sz="quarter" idx="11" hasCustomPrompt="1"/>
          </p:nvPr>
        </p:nvSpPr>
        <p:spPr>
          <a:xfrm>
            <a:off x="952500" y="2764211"/>
            <a:ext cx="14700907" cy="813676"/>
          </a:xfrm>
          <a:prstGeom prst="rect">
            <a:avLst/>
          </a:prstGeom>
        </p:spPr>
        <p:txBody>
          <a:bodyPr lIns="0" tIns="0" rIns="0" bIns="0"/>
          <a:lstStyle>
            <a:lvl1pPr marL="0" indent="0">
              <a:spcBef>
                <a:spcPts val="0"/>
              </a:spcBef>
              <a:buFontTx/>
              <a:buNone/>
              <a:defRPr sz="5333" baseline="0">
                <a:solidFill>
                  <a:schemeClr val="bg1"/>
                </a:solidFill>
                <a:latin typeface="Safiro SemiBold" pitchFamily="2" charset="77"/>
              </a:defRPr>
            </a:lvl1pPr>
            <a:lvl2pPr marL="0" indent="0">
              <a:spcBef>
                <a:spcPts val="0"/>
              </a:spcBef>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r>
              <a:rPr lang="es-ES" dirty="0" err="1"/>
              <a:t>Safiro</a:t>
            </a:r>
            <a:r>
              <a:rPr lang="es-ES" dirty="0"/>
              <a:t> </a:t>
            </a:r>
            <a:r>
              <a:rPr lang="es-ES" dirty="0" err="1"/>
              <a:t>Semibold</a:t>
            </a:r>
            <a:r>
              <a:rPr lang="es-ES" dirty="0"/>
              <a:t> 40 pt</a:t>
            </a:r>
          </a:p>
        </p:txBody>
      </p:sp>
      <p:sp>
        <p:nvSpPr>
          <p:cNvPr id="19" name="Marcador de texto 17">
            <a:extLst>
              <a:ext uri="{FF2B5EF4-FFF2-40B4-BE49-F238E27FC236}">
                <a16:creationId xmlns:a16="http://schemas.microsoft.com/office/drawing/2014/main" xmlns="" id="{E224D48A-996C-124F-A1D0-FD258F519461}"/>
              </a:ext>
            </a:extLst>
          </p:cNvPr>
          <p:cNvSpPr>
            <a:spLocks noGrp="1"/>
          </p:cNvSpPr>
          <p:nvPr>
            <p:ph type="body" sz="quarter" idx="12" hasCustomPrompt="1"/>
          </p:nvPr>
        </p:nvSpPr>
        <p:spPr>
          <a:xfrm>
            <a:off x="952500" y="3520954"/>
            <a:ext cx="14700907" cy="813676"/>
          </a:xfrm>
          <a:prstGeom prst="rect">
            <a:avLst/>
          </a:prstGeom>
        </p:spPr>
        <p:txBody>
          <a:bodyPr lIns="0" tIns="0" rIns="0" bIns="0"/>
          <a:lstStyle>
            <a:lvl1pPr marL="0" indent="0">
              <a:spcBef>
                <a:spcPts val="0"/>
              </a:spcBef>
              <a:buFontTx/>
              <a:buNone/>
              <a:defRPr sz="5333" baseline="0">
                <a:solidFill>
                  <a:schemeClr val="bg1"/>
                </a:solidFill>
                <a:latin typeface="Safiro" pitchFamily="2" charset="77"/>
              </a:defRPr>
            </a:lvl1pPr>
            <a:lvl2pPr marL="0" indent="0">
              <a:spcBef>
                <a:spcPts val="0"/>
              </a:spcBef>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r>
              <a:rPr lang="es-ES" dirty="0" err="1"/>
              <a:t>Safiro</a:t>
            </a:r>
            <a:r>
              <a:rPr lang="es-ES" dirty="0"/>
              <a:t> Regular 40 pt</a:t>
            </a:r>
          </a:p>
        </p:txBody>
      </p:sp>
    </p:spTree>
    <p:extLst>
      <p:ext uri="{BB962C8B-B14F-4D97-AF65-F5344CB8AC3E}">
        <p14:creationId xmlns:p14="http://schemas.microsoft.com/office/powerpoint/2010/main" val="1131429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4051920" y="2288743"/>
            <a:ext cx="12204080" cy="691867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6" name="Marcador de posición de imagen 2">
            <a:extLst>
              <a:ext uri="{FF2B5EF4-FFF2-40B4-BE49-F238E27FC236}">
                <a16:creationId xmlns:a16="http://schemas.microsoft.com/office/drawing/2014/main" xmlns="" id="{3CA9AE1C-9911-9E44-AC88-FB1F9B327B5F}"/>
              </a:ext>
            </a:extLst>
          </p:cNvPr>
          <p:cNvSpPr>
            <a:spLocks noGrp="1"/>
          </p:cNvSpPr>
          <p:nvPr>
            <p:ph type="pic" idx="1"/>
          </p:nvPr>
        </p:nvSpPr>
        <p:spPr>
          <a:xfrm>
            <a:off x="0" y="-2"/>
            <a:ext cx="4051920" cy="8726683"/>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s-ES"/>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4421360" y="1366553"/>
            <a:ext cx="10853675" cy="92219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sp>
        <p:nvSpPr>
          <p:cNvPr id="21" name="Rectángulo 20">
            <a:extLst>
              <a:ext uri="{FF2B5EF4-FFF2-40B4-BE49-F238E27FC236}">
                <a16:creationId xmlns:a16="http://schemas.microsoft.com/office/drawing/2014/main" xmlns="" id="{B8500F04-DBF7-8045-BA9C-707895833A7B}"/>
              </a:ext>
            </a:extLst>
          </p:cNvPr>
          <p:cNvSpPr/>
          <p:nvPr userDrawn="1"/>
        </p:nvSpPr>
        <p:spPr>
          <a:xfrm>
            <a:off x="-29013" y="8733287"/>
            <a:ext cx="4080933" cy="474133"/>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8" name="Marcador de texto 27">
            <a:extLst>
              <a:ext uri="{FF2B5EF4-FFF2-40B4-BE49-F238E27FC236}">
                <a16:creationId xmlns:a16="http://schemas.microsoft.com/office/drawing/2014/main" xmlns="" id="{0A7D9BC2-575D-3B43-BD4D-B6FB2D9C8F37}"/>
              </a:ext>
            </a:extLst>
          </p:cNvPr>
          <p:cNvSpPr>
            <a:spLocks noGrp="1"/>
          </p:cNvSpPr>
          <p:nvPr>
            <p:ph type="body" sz="quarter" idx="10" hasCustomPrompt="1"/>
          </p:nvPr>
        </p:nvSpPr>
        <p:spPr>
          <a:xfrm>
            <a:off x="4419904" y="2810954"/>
            <a:ext cx="4618993" cy="246221"/>
          </a:xfrm>
          <a:prstGeom prst="rect">
            <a:avLst/>
          </a:prstGeom>
        </p:spPr>
        <p:txBody>
          <a:bodyPr wrap="square" lIns="0" tIns="0" rIns="0" bIns="0">
            <a:spAutoFit/>
          </a:bodyPr>
          <a:lstStyle>
            <a:lvl1pPr marL="0" indent="0">
              <a:buFontTx/>
              <a:buNone/>
              <a:defRPr sz="1600"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12 pt</a:t>
            </a:r>
          </a:p>
        </p:txBody>
      </p:sp>
      <p:sp>
        <p:nvSpPr>
          <p:cNvPr id="33" name="Marcador de texto 32">
            <a:extLst>
              <a:ext uri="{FF2B5EF4-FFF2-40B4-BE49-F238E27FC236}">
                <a16:creationId xmlns:a16="http://schemas.microsoft.com/office/drawing/2014/main" xmlns="" id="{0812FAC4-FCB3-EE40-8926-C9F4AA94D879}"/>
              </a:ext>
            </a:extLst>
          </p:cNvPr>
          <p:cNvSpPr>
            <a:spLocks noGrp="1"/>
          </p:cNvSpPr>
          <p:nvPr>
            <p:ph type="body" sz="quarter" idx="11" hasCustomPrompt="1"/>
          </p:nvPr>
        </p:nvSpPr>
        <p:spPr>
          <a:xfrm>
            <a:off x="10337800" y="2815185"/>
            <a:ext cx="4937235" cy="205184"/>
          </a:xfrm>
          <a:prstGeom prst="rect">
            <a:avLst/>
          </a:prstGeom>
        </p:spPr>
        <p:txBody>
          <a:bodyPr lIns="0" tIns="0" rIns="0" bIns="0">
            <a:spAutoFit/>
          </a:bodyPr>
          <a:lstStyle>
            <a:lvl1pPr marL="0" indent="0">
              <a:buFontTx/>
              <a:buNone/>
              <a:defRPr sz="1333" baseline="0">
                <a:latin typeface="Arial" panose="020B0604020202020204" pitchFamily="34" charset="0"/>
              </a:defRPr>
            </a:lvl1pPr>
            <a:lvl2pPr marL="609585" indent="0">
              <a:buFontTx/>
              <a:buNone/>
              <a:defRPr sz="1333" baseline="0">
                <a:latin typeface="Arial" panose="020B0604020202020204" pitchFamily="34" charset="0"/>
              </a:defRPr>
            </a:lvl2pPr>
            <a:lvl3pPr marL="1219170" indent="0">
              <a:buFontTx/>
              <a:buNone/>
              <a:defRPr sz="1333" baseline="0">
                <a:latin typeface="Arial" panose="020B0604020202020204" pitchFamily="34" charset="0"/>
              </a:defRPr>
            </a:lvl3pPr>
            <a:lvl4pPr marL="1828754" indent="0">
              <a:buFontTx/>
              <a:buNone/>
              <a:defRPr sz="1333" baseline="0">
                <a:latin typeface="Arial" panose="020B0604020202020204" pitchFamily="34" charset="0"/>
              </a:defRPr>
            </a:lvl4pPr>
            <a:lvl5pPr marL="2438339" indent="0">
              <a:buFontTx/>
              <a:buNone/>
              <a:defRPr sz="1333" baseline="0">
                <a:latin typeface="Arial" panose="020B0604020202020204" pitchFamily="34" charset="0"/>
              </a:defRPr>
            </a:lvl5pPr>
          </a:lstStyle>
          <a:p>
            <a:pPr lvl="0"/>
            <a:r>
              <a:rPr lang="es-ES" dirty="0"/>
              <a:t>Arial regular 10 pt</a:t>
            </a:r>
          </a:p>
        </p:txBody>
      </p:sp>
      <p:pic>
        <p:nvPicPr>
          <p:cNvPr id="34" name="Imagen 33">
            <a:hlinkClick r:id="" action="ppaction://hlinkshowjump?jump=firstslide"/>
            <a:extLst>
              <a:ext uri="{FF2B5EF4-FFF2-40B4-BE49-F238E27FC236}">
                <a16:creationId xmlns:a16="http://schemas.microsoft.com/office/drawing/2014/main" xmlns="" id="{1D3FF037-AC8D-0147-A647-9F1ED028365B}"/>
              </a:ext>
            </a:extLst>
          </p:cNvPr>
          <p:cNvPicPr>
            <a:picLocks noChangeAspect="1"/>
          </p:cNvPicPr>
          <p:nvPr userDrawn="1"/>
        </p:nvPicPr>
        <p:blipFill>
          <a:blip r:embed="rId2"/>
          <a:srcRect/>
          <a:stretch/>
        </p:blipFill>
        <p:spPr>
          <a:xfrm>
            <a:off x="15561724" y="334176"/>
            <a:ext cx="338667" cy="330405"/>
          </a:xfrm>
          <a:prstGeom prst="rect">
            <a:avLst/>
          </a:prstGeom>
        </p:spPr>
      </p:pic>
    </p:spTree>
    <p:extLst>
      <p:ext uri="{BB962C8B-B14F-4D97-AF65-F5344CB8AC3E}">
        <p14:creationId xmlns:p14="http://schemas.microsoft.com/office/powerpoint/2010/main" val="707299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3"/>
            <a:ext cx="12204080" cy="691867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6" name="Marcador de posición de imagen 2">
            <a:extLst>
              <a:ext uri="{FF2B5EF4-FFF2-40B4-BE49-F238E27FC236}">
                <a16:creationId xmlns:a16="http://schemas.microsoft.com/office/drawing/2014/main" xmlns="" id="{3CA9AE1C-9911-9E44-AC88-FB1F9B327B5F}"/>
              </a:ext>
            </a:extLst>
          </p:cNvPr>
          <p:cNvSpPr>
            <a:spLocks noGrp="1"/>
          </p:cNvSpPr>
          <p:nvPr>
            <p:ph type="pic" idx="1"/>
          </p:nvPr>
        </p:nvSpPr>
        <p:spPr>
          <a:xfrm>
            <a:off x="12204080" y="-2"/>
            <a:ext cx="4051920" cy="8726683"/>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s-ES"/>
          </a:p>
        </p:txBody>
      </p:sp>
      <p:sp>
        <p:nvSpPr>
          <p:cNvPr id="21" name="Rectángulo 20">
            <a:extLst>
              <a:ext uri="{FF2B5EF4-FFF2-40B4-BE49-F238E27FC236}">
                <a16:creationId xmlns:a16="http://schemas.microsoft.com/office/drawing/2014/main" xmlns="" id="{B8500F04-DBF7-8045-BA9C-707895833A7B}"/>
              </a:ext>
            </a:extLst>
          </p:cNvPr>
          <p:cNvSpPr/>
          <p:nvPr userDrawn="1"/>
        </p:nvSpPr>
        <p:spPr>
          <a:xfrm>
            <a:off x="12175067" y="8733287"/>
            <a:ext cx="4080933" cy="474133"/>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sp>
        <p:nvSpPr>
          <p:cNvPr id="28" name="Marcador de texto 27">
            <a:extLst>
              <a:ext uri="{FF2B5EF4-FFF2-40B4-BE49-F238E27FC236}">
                <a16:creationId xmlns:a16="http://schemas.microsoft.com/office/drawing/2014/main" xmlns="" id="{0A7D9BC2-575D-3B43-BD4D-B6FB2D9C8F37}"/>
              </a:ext>
            </a:extLst>
          </p:cNvPr>
          <p:cNvSpPr>
            <a:spLocks noGrp="1"/>
          </p:cNvSpPr>
          <p:nvPr>
            <p:ph type="body" sz="quarter" idx="10" hasCustomPrompt="1"/>
          </p:nvPr>
        </p:nvSpPr>
        <p:spPr>
          <a:xfrm>
            <a:off x="1473185" y="3292365"/>
            <a:ext cx="3416449" cy="631968"/>
          </a:xfrm>
          <a:prstGeom prst="rect">
            <a:avLst/>
          </a:prstGeom>
        </p:spPr>
        <p:txBody>
          <a:bodyPr wrap="square" lIns="0" tIns="0" rIns="0" bIns="0">
            <a:spAutoFit/>
          </a:bodyPr>
          <a:lstStyle>
            <a:lvl1pPr marL="0" indent="0">
              <a:buFontTx/>
              <a:buNone/>
              <a:defRPr sz="1867"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14 pt</a:t>
            </a:r>
          </a:p>
          <a:p>
            <a:pPr lvl="0"/>
            <a:endParaRPr lang="es-ES" dirty="0"/>
          </a:p>
        </p:txBody>
      </p:sp>
      <p:pic>
        <p:nvPicPr>
          <p:cNvPr id="10" name="Imagen 9">
            <a:extLst>
              <a:ext uri="{FF2B5EF4-FFF2-40B4-BE49-F238E27FC236}">
                <a16:creationId xmlns:a16="http://schemas.microsoft.com/office/drawing/2014/main" xmlns="" id="{FB94A0DA-2082-FD4B-8873-3A9F16CB346D}"/>
              </a:ext>
            </a:extLst>
          </p:cNvPr>
          <p:cNvPicPr>
            <a:picLocks noChangeAspect="1"/>
          </p:cNvPicPr>
          <p:nvPr userDrawn="1"/>
        </p:nvPicPr>
        <p:blipFill>
          <a:blip r:embed="rId2"/>
          <a:srcRect/>
          <a:stretch/>
        </p:blipFill>
        <p:spPr>
          <a:xfrm>
            <a:off x="332370" y="3134942"/>
            <a:ext cx="808445" cy="808445"/>
          </a:xfrm>
          <a:prstGeom prst="rect">
            <a:avLst/>
          </a:prstGeom>
        </p:spPr>
      </p:pic>
      <p:pic>
        <p:nvPicPr>
          <p:cNvPr id="11" name="Imagen 10">
            <a:extLst>
              <a:ext uri="{FF2B5EF4-FFF2-40B4-BE49-F238E27FC236}">
                <a16:creationId xmlns:a16="http://schemas.microsoft.com/office/drawing/2014/main" xmlns="" id="{294A17E0-694F-A243-80BA-7DDD608CF9F7}"/>
              </a:ext>
            </a:extLst>
          </p:cNvPr>
          <p:cNvPicPr>
            <a:picLocks noChangeAspect="1"/>
          </p:cNvPicPr>
          <p:nvPr userDrawn="1"/>
        </p:nvPicPr>
        <p:blipFill>
          <a:blip r:embed="rId2"/>
          <a:srcRect/>
          <a:stretch/>
        </p:blipFill>
        <p:spPr>
          <a:xfrm>
            <a:off x="343878" y="5584426"/>
            <a:ext cx="808445" cy="808445"/>
          </a:xfrm>
          <a:prstGeom prst="rect">
            <a:avLst/>
          </a:prstGeom>
        </p:spPr>
      </p:pic>
      <p:pic>
        <p:nvPicPr>
          <p:cNvPr id="12" name="Imagen 11">
            <a:extLst>
              <a:ext uri="{FF2B5EF4-FFF2-40B4-BE49-F238E27FC236}">
                <a16:creationId xmlns:a16="http://schemas.microsoft.com/office/drawing/2014/main" xmlns="" id="{FEC55ACD-3B8F-C64E-A47E-7DBF4BE64AE6}"/>
              </a:ext>
            </a:extLst>
          </p:cNvPr>
          <p:cNvPicPr>
            <a:picLocks noChangeAspect="1"/>
          </p:cNvPicPr>
          <p:nvPr userDrawn="1"/>
        </p:nvPicPr>
        <p:blipFill>
          <a:blip r:embed="rId2"/>
          <a:srcRect/>
          <a:stretch/>
        </p:blipFill>
        <p:spPr>
          <a:xfrm>
            <a:off x="5735915" y="3134942"/>
            <a:ext cx="808445" cy="808445"/>
          </a:xfrm>
          <a:prstGeom prst="rect">
            <a:avLst/>
          </a:prstGeom>
        </p:spPr>
      </p:pic>
      <p:pic>
        <p:nvPicPr>
          <p:cNvPr id="13" name="Imagen 12">
            <a:extLst>
              <a:ext uri="{FF2B5EF4-FFF2-40B4-BE49-F238E27FC236}">
                <a16:creationId xmlns:a16="http://schemas.microsoft.com/office/drawing/2014/main" xmlns="" id="{066C15AA-C3D5-6547-9665-03CC016CC83B}"/>
              </a:ext>
            </a:extLst>
          </p:cNvPr>
          <p:cNvPicPr>
            <a:picLocks noChangeAspect="1"/>
          </p:cNvPicPr>
          <p:nvPr userDrawn="1"/>
        </p:nvPicPr>
        <p:blipFill>
          <a:blip r:embed="rId2"/>
          <a:srcRect/>
          <a:stretch/>
        </p:blipFill>
        <p:spPr>
          <a:xfrm>
            <a:off x="5735915" y="5584426"/>
            <a:ext cx="808445" cy="808445"/>
          </a:xfrm>
          <a:prstGeom prst="rect">
            <a:avLst/>
          </a:prstGeom>
        </p:spPr>
      </p:pic>
      <p:sp>
        <p:nvSpPr>
          <p:cNvPr id="27" name="Marcador de texto 27">
            <a:extLst>
              <a:ext uri="{FF2B5EF4-FFF2-40B4-BE49-F238E27FC236}">
                <a16:creationId xmlns:a16="http://schemas.microsoft.com/office/drawing/2014/main" xmlns="" id="{FB970307-D648-7147-949F-A077DF132A55}"/>
              </a:ext>
            </a:extLst>
          </p:cNvPr>
          <p:cNvSpPr>
            <a:spLocks noGrp="1"/>
          </p:cNvSpPr>
          <p:nvPr>
            <p:ph type="body" sz="quarter" idx="11" hasCustomPrompt="1"/>
          </p:nvPr>
        </p:nvSpPr>
        <p:spPr>
          <a:xfrm>
            <a:off x="1473185" y="3998219"/>
            <a:ext cx="3416449" cy="424351"/>
          </a:xfrm>
          <a:prstGeom prst="rect">
            <a:avLst/>
          </a:prstGeom>
        </p:spPr>
        <p:txBody>
          <a:bodyPr wrap="square" lIns="0" tIns="0" rIns="0" bIns="0">
            <a:noAutofit/>
          </a:bodyPr>
          <a:lstStyle>
            <a:lvl1pPr marL="0" indent="0">
              <a:buFontTx/>
              <a:buNone/>
              <a:defRPr sz="2133" b="1" i="0" baseline="0">
                <a:solidFill>
                  <a:srgbClr val="CC0C2F"/>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Bold 16</a:t>
            </a:r>
          </a:p>
        </p:txBody>
      </p:sp>
      <p:sp>
        <p:nvSpPr>
          <p:cNvPr id="31" name="Marcador de texto 27">
            <a:extLst>
              <a:ext uri="{FF2B5EF4-FFF2-40B4-BE49-F238E27FC236}">
                <a16:creationId xmlns:a16="http://schemas.microsoft.com/office/drawing/2014/main" xmlns="" id="{2A081F3D-E31B-1C46-A7B8-333ABC7E9434}"/>
              </a:ext>
            </a:extLst>
          </p:cNvPr>
          <p:cNvSpPr>
            <a:spLocks noGrp="1"/>
          </p:cNvSpPr>
          <p:nvPr>
            <p:ph type="body" sz="quarter" idx="12" hasCustomPrompt="1"/>
          </p:nvPr>
        </p:nvSpPr>
        <p:spPr>
          <a:xfrm>
            <a:off x="6840468" y="3292365"/>
            <a:ext cx="3416449" cy="631968"/>
          </a:xfrm>
          <a:prstGeom prst="rect">
            <a:avLst/>
          </a:prstGeom>
        </p:spPr>
        <p:txBody>
          <a:bodyPr wrap="square" lIns="0" tIns="0" rIns="0" bIns="0">
            <a:spAutoFit/>
          </a:bodyPr>
          <a:lstStyle>
            <a:lvl1pPr marL="0" indent="0">
              <a:buFontTx/>
              <a:buNone/>
              <a:defRPr sz="1867"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14 pt</a:t>
            </a:r>
          </a:p>
          <a:p>
            <a:pPr lvl="0"/>
            <a:endParaRPr lang="es-ES" dirty="0"/>
          </a:p>
        </p:txBody>
      </p:sp>
      <p:sp>
        <p:nvSpPr>
          <p:cNvPr id="32" name="Marcador de texto 27">
            <a:extLst>
              <a:ext uri="{FF2B5EF4-FFF2-40B4-BE49-F238E27FC236}">
                <a16:creationId xmlns:a16="http://schemas.microsoft.com/office/drawing/2014/main" xmlns="" id="{7E2E333F-49EB-F04C-9B25-B34AF05E1FDF}"/>
              </a:ext>
            </a:extLst>
          </p:cNvPr>
          <p:cNvSpPr>
            <a:spLocks noGrp="1"/>
          </p:cNvSpPr>
          <p:nvPr>
            <p:ph type="body" sz="quarter" idx="13" hasCustomPrompt="1"/>
          </p:nvPr>
        </p:nvSpPr>
        <p:spPr>
          <a:xfrm>
            <a:off x="6840468" y="3998219"/>
            <a:ext cx="3416449" cy="424351"/>
          </a:xfrm>
          <a:prstGeom prst="rect">
            <a:avLst/>
          </a:prstGeom>
        </p:spPr>
        <p:txBody>
          <a:bodyPr wrap="square" lIns="0" tIns="0" rIns="0" bIns="0">
            <a:noAutofit/>
          </a:bodyPr>
          <a:lstStyle>
            <a:lvl1pPr marL="0" indent="0">
              <a:buFontTx/>
              <a:buNone/>
              <a:defRPr sz="2133" b="1" i="0" baseline="0">
                <a:solidFill>
                  <a:srgbClr val="CC0C2F"/>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Bold 16</a:t>
            </a:r>
          </a:p>
        </p:txBody>
      </p:sp>
      <p:sp>
        <p:nvSpPr>
          <p:cNvPr id="34" name="Marcador de texto 27">
            <a:extLst>
              <a:ext uri="{FF2B5EF4-FFF2-40B4-BE49-F238E27FC236}">
                <a16:creationId xmlns:a16="http://schemas.microsoft.com/office/drawing/2014/main" xmlns="" id="{C51E9C1D-6D9B-8144-B664-409615C469FE}"/>
              </a:ext>
            </a:extLst>
          </p:cNvPr>
          <p:cNvSpPr>
            <a:spLocks noGrp="1"/>
          </p:cNvSpPr>
          <p:nvPr>
            <p:ph type="body" sz="quarter" idx="14" hasCustomPrompt="1"/>
          </p:nvPr>
        </p:nvSpPr>
        <p:spPr>
          <a:xfrm>
            <a:off x="1473185" y="5716752"/>
            <a:ext cx="3416449" cy="631968"/>
          </a:xfrm>
          <a:prstGeom prst="rect">
            <a:avLst/>
          </a:prstGeom>
        </p:spPr>
        <p:txBody>
          <a:bodyPr wrap="square" lIns="0" tIns="0" rIns="0" bIns="0">
            <a:spAutoFit/>
          </a:bodyPr>
          <a:lstStyle>
            <a:lvl1pPr marL="0" indent="0">
              <a:buFontTx/>
              <a:buNone/>
              <a:defRPr sz="1867"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14 pt</a:t>
            </a:r>
          </a:p>
          <a:p>
            <a:pPr lvl="0"/>
            <a:endParaRPr lang="es-ES" dirty="0"/>
          </a:p>
        </p:txBody>
      </p:sp>
      <p:sp>
        <p:nvSpPr>
          <p:cNvPr id="35" name="Marcador de texto 27">
            <a:extLst>
              <a:ext uri="{FF2B5EF4-FFF2-40B4-BE49-F238E27FC236}">
                <a16:creationId xmlns:a16="http://schemas.microsoft.com/office/drawing/2014/main" xmlns="" id="{4BA96B09-B1C3-C444-9116-315E4DF598C2}"/>
              </a:ext>
            </a:extLst>
          </p:cNvPr>
          <p:cNvSpPr>
            <a:spLocks noGrp="1"/>
          </p:cNvSpPr>
          <p:nvPr>
            <p:ph type="body" sz="quarter" idx="15" hasCustomPrompt="1"/>
          </p:nvPr>
        </p:nvSpPr>
        <p:spPr>
          <a:xfrm>
            <a:off x="1473185" y="6422606"/>
            <a:ext cx="3416449" cy="424351"/>
          </a:xfrm>
          <a:prstGeom prst="rect">
            <a:avLst/>
          </a:prstGeom>
        </p:spPr>
        <p:txBody>
          <a:bodyPr wrap="square" lIns="0" tIns="0" rIns="0" bIns="0">
            <a:noAutofit/>
          </a:bodyPr>
          <a:lstStyle>
            <a:lvl1pPr marL="0" indent="0">
              <a:buFontTx/>
              <a:buNone/>
              <a:defRPr sz="2133" b="1" i="0" baseline="0">
                <a:solidFill>
                  <a:srgbClr val="CC0C2F"/>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Bold 16</a:t>
            </a:r>
          </a:p>
        </p:txBody>
      </p:sp>
      <p:sp>
        <p:nvSpPr>
          <p:cNvPr id="36" name="Marcador de texto 27">
            <a:extLst>
              <a:ext uri="{FF2B5EF4-FFF2-40B4-BE49-F238E27FC236}">
                <a16:creationId xmlns:a16="http://schemas.microsoft.com/office/drawing/2014/main" xmlns="" id="{6BA8E748-4392-F54A-B774-3BCE2DC847FA}"/>
              </a:ext>
            </a:extLst>
          </p:cNvPr>
          <p:cNvSpPr>
            <a:spLocks noGrp="1"/>
          </p:cNvSpPr>
          <p:nvPr>
            <p:ph type="body" sz="quarter" idx="16" hasCustomPrompt="1"/>
          </p:nvPr>
        </p:nvSpPr>
        <p:spPr>
          <a:xfrm>
            <a:off x="6840468" y="5716752"/>
            <a:ext cx="3416449" cy="631968"/>
          </a:xfrm>
          <a:prstGeom prst="rect">
            <a:avLst/>
          </a:prstGeom>
        </p:spPr>
        <p:txBody>
          <a:bodyPr wrap="square" lIns="0" tIns="0" rIns="0" bIns="0">
            <a:spAutoFit/>
          </a:bodyPr>
          <a:lstStyle>
            <a:lvl1pPr marL="0" indent="0">
              <a:buFontTx/>
              <a:buNone/>
              <a:defRPr sz="1867"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14 pt</a:t>
            </a:r>
          </a:p>
          <a:p>
            <a:pPr lvl="0"/>
            <a:endParaRPr lang="es-ES" dirty="0"/>
          </a:p>
        </p:txBody>
      </p:sp>
      <p:sp>
        <p:nvSpPr>
          <p:cNvPr id="37" name="Marcador de texto 27">
            <a:extLst>
              <a:ext uri="{FF2B5EF4-FFF2-40B4-BE49-F238E27FC236}">
                <a16:creationId xmlns:a16="http://schemas.microsoft.com/office/drawing/2014/main" xmlns="" id="{288A0064-6245-6240-9644-58D07577AD49}"/>
              </a:ext>
            </a:extLst>
          </p:cNvPr>
          <p:cNvSpPr>
            <a:spLocks noGrp="1"/>
          </p:cNvSpPr>
          <p:nvPr>
            <p:ph type="body" sz="quarter" idx="17" hasCustomPrompt="1"/>
          </p:nvPr>
        </p:nvSpPr>
        <p:spPr>
          <a:xfrm>
            <a:off x="6840468" y="6422606"/>
            <a:ext cx="3416449" cy="424351"/>
          </a:xfrm>
          <a:prstGeom prst="rect">
            <a:avLst/>
          </a:prstGeom>
        </p:spPr>
        <p:txBody>
          <a:bodyPr wrap="square" lIns="0" tIns="0" rIns="0" bIns="0">
            <a:noAutofit/>
          </a:bodyPr>
          <a:lstStyle>
            <a:lvl1pPr marL="0" indent="0">
              <a:buFontTx/>
              <a:buNone/>
              <a:defRPr sz="2133" b="1" i="0" baseline="0">
                <a:solidFill>
                  <a:srgbClr val="CC0C2F"/>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Bold 16</a:t>
            </a:r>
          </a:p>
        </p:txBody>
      </p:sp>
    </p:spTree>
    <p:extLst>
      <p:ext uri="{BB962C8B-B14F-4D97-AF65-F5344CB8AC3E}">
        <p14:creationId xmlns:p14="http://schemas.microsoft.com/office/powerpoint/2010/main" val="2856986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4"/>
            <a:ext cx="16256000" cy="685525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sp>
        <p:nvSpPr>
          <p:cNvPr id="36" name="Marcador de texto 27">
            <a:extLst>
              <a:ext uri="{FF2B5EF4-FFF2-40B4-BE49-F238E27FC236}">
                <a16:creationId xmlns:a16="http://schemas.microsoft.com/office/drawing/2014/main" xmlns="" id="{6BA8E748-4392-F54A-B774-3BCE2DC847FA}"/>
              </a:ext>
            </a:extLst>
          </p:cNvPr>
          <p:cNvSpPr>
            <a:spLocks noGrp="1"/>
          </p:cNvSpPr>
          <p:nvPr>
            <p:ph type="body" sz="quarter" idx="16" hasCustomPrompt="1"/>
          </p:nvPr>
        </p:nvSpPr>
        <p:spPr>
          <a:xfrm>
            <a:off x="2208107" y="2878536"/>
            <a:ext cx="2850872" cy="53860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pic>
        <p:nvPicPr>
          <p:cNvPr id="52" name="Imagen 51">
            <a:hlinkClick r:id="" action="ppaction://hlinkshowjump?jump=firstslide"/>
            <a:extLst>
              <a:ext uri="{FF2B5EF4-FFF2-40B4-BE49-F238E27FC236}">
                <a16:creationId xmlns:a16="http://schemas.microsoft.com/office/drawing/2014/main" xmlns="" id="{EBBE7507-5617-D640-97B1-57087617989F}"/>
              </a:ext>
            </a:extLst>
          </p:cNvPr>
          <p:cNvPicPr>
            <a:picLocks noChangeAspect="1"/>
          </p:cNvPicPr>
          <p:nvPr userDrawn="1"/>
        </p:nvPicPr>
        <p:blipFill>
          <a:blip r:embed="rId2"/>
          <a:srcRect/>
          <a:stretch/>
        </p:blipFill>
        <p:spPr>
          <a:xfrm>
            <a:off x="15561724" y="334176"/>
            <a:ext cx="338667" cy="330405"/>
          </a:xfrm>
          <a:prstGeom prst="rect">
            <a:avLst/>
          </a:prstGeom>
        </p:spPr>
      </p:pic>
      <p:sp>
        <p:nvSpPr>
          <p:cNvPr id="3" name="Marcador de posición de imagen 2">
            <a:extLst>
              <a:ext uri="{FF2B5EF4-FFF2-40B4-BE49-F238E27FC236}">
                <a16:creationId xmlns:a16="http://schemas.microsoft.com/office/drawing/2014/main" xmlns="" id="{1069C6C1-8CC0-2640-86D8-D5112B1BEBE8}"/>
              </a:ext>
            </a:extLst>
          </p:cNvPr>
          <p:cNvSpPr>
            <a:spLocks noGrp="1"/>
          </p:cNvSpPr>
          <p:nvPr>
            <p:ph type="pic" sz="quarter" idx="18"/>
          </p:nvPr>
        </p:nvSpPr>
        <p:spPr>
          <a:xfrm>
            <a:off x="347211" y="2870200"/>
            <a:ext cx="1598083" cy="984251"/>
          </a:xfrm>
          <a:prstGeom prst="rect">
            <a:avLst/>
          </a:prstGeom>
        </p:spPr>
        <p:txBody>
          <a:bodyPr/>
          <a:lstStyle>
            <a:lvl1pPr marL="0" indent="0">
              <a:buFontTx/>
              <a:buNone/>
              <a:defRPr sz="2133" baseline="0"/>
            </a:lvl1pPr>
          </a:lstStyle>
          <a:p>
            <a:endParaRPr lang="es-ES" dirty="0"/>
          </a:p>
        </p:txBody>
      </p:sp>
      <p:sp>
        <p:nvSpPr>
          <p:cNvPr id="61" name="Marcador de posición de imagen 2">
            <a:extLst>
              <a:ext uri="{FF2B5EF4-FFF2-40B4-BE49-F238E27FC236}">
                <a16:creationId xmlns:a16="http://schemas.microsoft.com/office/drawing/2014/main" xmlns="" id="{C47E5EEA-CF35-1B4B-80C6-5BFC902E53ED}"/>
              </a:ext>
            </a:extLst>
          </p:cNvPr>
          <p:cNvSpPr>
            <a:spLocks noGrp="1"/>
          </p:cNvSpPr>
          <p:nvPr>
            <p:ph type="pic" sz="quarter" idx="19"/>
          </p:nvPr>
        </p:nvSpPr>
        <p:spPr>
          <a:xfrm>
            <a:off x="347211" y="4383689"/>
            <a:ext cx="1598083" cy="984251"/>
          </a:xfrm>
          <a:prstGeom prst="rect">
            <a:avLst/>
          </a:prstGeom>
        </p:spPr>
        <p:txBody>
          <a:bodyPr/>
          <a:lstStyle>
            <a:lvl1pPr marL="0" indent="0">
              <a:buFontTx/>
              <a:buNone/>
              <a:defRPr sz="2133" baseline="0"/>
            </a:lvl1pPr>
          </a:lstStyle>
          <a:p>
            <a:endParaRPr lang="es-ES" dirty="0"/>
          </a:p>
        </p:txBody>
      </p:sp>
      <p:sp>
        <p:nvSpPr>
          <p:cNvPr id="62" name="Marcador de posición de imagen 2">
            <a:extLst>
              <a:ext uri="{FF2B5EF4-FFF2-40B4-BE49-F238E27FC236}">
                <a16:creationId xmlns:a16="http://schemas.microsoft.com/office/drawing/2014/main" xmlns="" id="{AFCBA41D-C034-B04C-8572-7B024D609218}"/>
              </a:ext>
            </a:extLst>
          </p:cNvPr>
          <p:cNvSpPr>
            <a:spLocks noGrp="1"/>
          </p:cNvSpPr>
          <p:nvPr>
            <p:ph type="pic" sz="quarter" idx="20"/>
          </p:nvPr>
        </p:nvSpPr>
        <p:spPr>
          <a:xfrm>
            <a:off x="347211" y="5981263"/>
            <a:ext cx="1598083" cy="984251"/>
          </a:xfrm>
          <a:prstGeom prst="rect">
            <a:avLst/>
          </a:prstGeom>
        </p:spPr>
        <p:txBody>
          <a:bodyPr/>
          <a:lstStyle>
            <a:lvl1pPr marL="0" indent="0">
              <a:buFontTx/>
              <a:buNone/>
              <a:defRPr sz="2133" baseline="0"/>
            </a:lvl1pPr>
          </a:lstStyle>
          <a:p>
            <a:endParaRPr lang="es-ES" dirty="0"/>
          </a:p>
        </p:txBody>
      </p:sp>
      <p:sp>
        <p:nvSpPr>
          <p:cNvPr id="63" name="Marcador de posición de imagen 2">
            <a:extLst>
              <a:ext uri="{FF2B5EF4-FFF2-40B4-BE49-F238E27FC236}">
                <a16:creationId xmlns:a16="http://schemas.microsoft.com/office/drawing/2014/main" xmlns="" id="{8EBC60E6-71D1-F948-9251-C53440F42D4C}"/>
              </a:ext>
            </a:extLst>
          </p:cNvPr>
          <p:cNvSpPr>
            <a:spLocks noGrp="1"/>
          </p:cNvSpPr>
          <p:nvPr>
            <p:ph type="pic" sz="quarter" idx="21"/>
          </p:nvPr>
        </p:nvSpPr>
        <p:spPr>
          <a:xfrm>
            <a:off x="347211" y="7522780"/>
            <a:ext cx="1598083" cy="984251"/>
          </a:xfrm>
          <a:prstGeom prst="rect">
            <a:avLst/>
          </a:prstGeom>
        </p:spPr>
        <p:txBody>
          <a:bodyPr/>
          <a:lstStyle>
            <a:lvl1pPr marL="0" indent="0">
              <a:buFontTx/>
              <a:buNone/>
              <a:defRPr sz="2133" baseline="0"/>
            </a:lvl1pPr>
          </a:lstStyle>
          <a:p>
            <a:endParaRPr lang="es-ES" dirty="0"/>
          </a:p>
        </p:txBody>
      </p:sp>
      <p:sp>
        <p:nvSpPr>
          <p:cNvPr id="70" name="Marcador de posición de imagen 2">
            <a:extLst>
              <a:ext uri="{FF2B5EF4-FFF2-40B4-BE49-F238E27FC236}">
                <a16:creationId xmlns:a16="http://schemas.microsoft.com/office/drawing/2014/main" xmlns="" id="{4BF1B58E-44A6-3F46-9FB4-54A367F0E8B9}"/>
              </a:ext>
            </a:extLst>
          </p:cNvPr>
          <p:cNvSpPr>
            <a:spLocks noGrp="1"/>
          </p:cNvSpPr>
          <p:nvPr>
            <p:ph type="pic" sz="quarter" idx="27"/>
          </p:nvPr>
        </p:nvSpPr>
        <p:spPr>
          <a:xfrm>
            <a:off x="5532315" y="4383689"/>
            <a:ext cx="1598083" cy="984251"/>
          </a:xfrm>
          <a:prstGeom prst="rect">
            <a:avLst/>
          </a:prstGeom>
        </p:spPr>
        <p:txBody>
          <a:bodyPr/>
          <a:lstStyle>
            <a:lvl1pPr marL="0" indent="0">
              <a:buFontTx/>
              <a:buNone/>
              <a:defRPr sz="2133" baseline="0"/>
            </a:lvl1pPr>
          </a:lstStyle>
          <a:p>
            <a:endParaRPr lang="es-ES" dirty="0"/>
          </a:p>
        </p:txBody>
      </p:sp>
      <p:sp>
        <p:nvSpPr>
          <p:cNvPr id="71" name="Marcador de posición de imagen 2">
            <a:extLst>
              <a:ext uri="{FF2B5EF4-FFF2-40B4-BE49-F238E27FC236}">
                <a16:creationId xmlns:a16="http://schemas.microsoft.com/office/drawing/2014/main" xmlns="" id="{281F1764-D3A5-DA45-A161-04E56440FC1A}"/>
              </a:ext>
            </a:extLst>
          </p:cNvPr>
          <p:cNvSpPr>
            <a:spLocks noGrp="1"/>
          </p:cNvSpPr>
          <p:nvPr>
            <p:ph type="pic" sz="quarter" idx="28"/>
          </p:nvPr>
        </p:nvSpPr>
        <p:spPr>
          <a:xfrm>
            <a:off x="5532315" y="5981263"/>
            <a:ext cx="1598083" cy="984251"/>
          </a:xfrm>
          <a:prstGeom prst="rect">
            <a:avLst/>
          </a:prstGeom>
        </p:spPr>
        <p:txBody>
          <a:bodyPr/>
          <a:lstStyle>
            <a:lvl1pPr marL="0" indent="0">
              <a:buFontTx/>
              <a:buNone/>
              <a:defRPr sz="2133" baseline="0"/>
            </a:lvl1pPr>
          </a:lstStyle>
          <a:p>
            <a:endParaRPr lang="es-ES" dirty="0"/>
          </a:p>
        </p:txBody>
      </p:sp>
      <p:sp>
        <p:nvSpPr>
          <p:cNvPr id="72" name="Marcador de posición de imagen 2">
            <a:extLst>
              <a:ext uri="{FF2B5EF4-FFF2-40B4-BE49-F238E27FC236}">
                <a16:creationId xmlns:a16="http://schemas.microsoft.com/office/drawing/2014/main" xmlns="" id="{F07BC4B2-F80C-C245-9BDB-80067A1CC153}"/>
              </a:ext>
            </a:extLst>
          </p:cNvPr>
          <p:cNvSpPr>
            <a:spLocks noGrp="1"/>
          </p:cNvSpPr>
          <p:nvPr>
            <p:ph type="pic" sz="quarter" idx="29"/>
          </p:nvPr>
        </p:nvSpPr>
        <p:spPr>
          <a:xfrm>
            <a:off x="5532315" y="7522780"/>
            <a:ext cx="1598083" cy="984251"/>
          </a:xfrm>
          <a:prstGeom prst="rect">
            <a:avLst/>
          </a:prstGeom>
        </p:spPr>
        <p:txBody>
          <a:bodyPr/>
          <a:lstStyle>
            <a:lvl1pPr marL="0" indent="0">
              <a:buFontTx/>
              <a:buNone/>
              <a:defRPr sz="2133" baseline="0"/>
            </a:lvl1pPr>
          </a:lstStyle>
          <a:p>
            <a:endParaRPr lang="es-ES" dirty="0"/>
          </a:p>
        </p:txBody>
      </p:sp>
      <p:sp>
        <p:nvSpPr>
          <p:cNvPr id="76" name="Marcador de posición de imagen 2">
            <a:extLst>
              <a:ext uri="{FF2B5EF4-FFF2-40B4-BE49-F238E27FC236}">
                <a16:creationId xmlns:a16="http://schemas.microsoft.com/office/drawing/2014/main" xmlns="" id="{ACF1046C-025F-7C41-9BDC-AB1497C2EAE8}"/>
              </a:ext>
            </a:extLst>
          </p:cNvPr>
          <p:cNvSpPr>
            <a:spLocks noGrp="1"/>
          </p:cNvSpPr>
          <p:nvPr>
            <p:ph type="pic" sz="quarter" idx="33"/>
          </p:nvPr>
        </p:nvSpPr>
        <p:spPr>
          <a:xfrm>
            <a:off x="5546328" y="2870200"/>
            <a:ext cx="1598083" cy="984251"/>
          </a:xfrm>
          <a:prstGeom prst="rect">
            <a:avLst/>
          </a:prstGeom>
        </p:spPr>
        <p:txBody>
          <a:bodyPr/>
          <a:lstStyle>
            <a:lvl1pPr marL="0" indent="0">
              <a:buFontTx/>
              <a:buNone/>
              <a:defRPr sz="2133" baseline="0"/>
            </a:lvl1pPr>
          </a:lstStyle>
          <a:p>
            <a:endParaRPr lang="es-ES" dirty="0"/>
          </a:p>
        </p:txBody>
      </p:sp>
      <p:sp>
        <p:nvSpPr>
          <p:cNvPr id="79" name="Marcador de posición de imagen 2">
            <a:extLst>
              <a:ext uri="{FF2B5EF4-FFF2-40B4-BE49-F238E27FC236}">
                <a16:creationId xmlns:a16="http://schemas.microsoft.com/office/drawing/2014/main" xmlns="" id="{E7C3D601-5054-6E48-8593-AE2DFF442D6D}"/>
              </a:ext>
            </a:extLst>
          </p:cNvPr>
          <p:cNvSpPr>
            <a:spLocks noGrp="1"/>
          </p:cNvSpPr>
          <p:nvPr>
            <p:ph type="pic" sz="quarter" idx="35"/>
          </p:nvPr>
        </p:nvSpPr>
        <p:spPr>
          <a:xfrm>
            <a:off x="10717419" y="4383689"/>
            <a:ext cx="1598083" cy="984251"/>
          </a:xfrm>
          <a:prstGeom prst="rect">
            <a:avLst/>
          </a:prstGeom>
        </p:spPr>
        <p:txBody>
          <a:bodyPr/>
          <a:lstStyle>
            <a:lvl1pPr marL="0" indent="0">
              <a:buFontTx/>
              <a:buNone/>
              <a:defRPr sz="2133" baseline="0"/>
            </a:lvl1pPr>
          </a:lstStyle>
          <a:p>
            <a:endParaRPr lang="es-ES" dirty="0"/>
          </a:p>
        </p:txBody>
      </p:sp>
      <p:sp>
        <p:nvSpPr>
          <p:cNvPr id="80" name="Marcador de posición de imagen 2">
            <a:extLst>
              <a:ext uri="{FF2B5EF4-FFF2-40B4-BE49-F238E27FC236}">
                <a16:creationId xmlns:a16="http://schemas.microsoft.com/office/drawing/2014/main" xmlns="" id="{395367DE-DEC0-BD4D-AE72-08CB2029A9D8}"/>
              </a:ext>
            </a:extLst>
          </p:cNvPr>
          <p:cNvSpPr>
            <a:spLocks noGrp="1"/>
          </p:cNvSpPr>
          <p:nvPr>
            <p:ph type="pic" sz="quarter" idx="36"/>
          </p:nvPr>
        </p:nvSpPr>
        <p:spPr>
          <a:xfrm>
            <a:off x="10717419" y="5981263"/>
            <a:ext cx="1598083" cy="984251"/>
          </a:xfrm>
          <a:prstGeom prst="rect">
            <a:avLst/>
          </a:prstGeom>
        </p:spPr>
        <p:txBody>
          <a:bodyPr/>
          <a:lstStyle>
            <a:lvl1pPr marL="0" indent="0">
              <a:buFontTx/>
              <a:buNone/>
              <a:defRPr sz="2133" baseline="0"/>
            </a:lvl1pPr>
          </a:lstStyle>
          <a:p>
            <a:endParaRPr lang="es-ES" dirty="0"/>
          </a:p>
        </p:txBody>
      </p:sp>
      <p:sp>
        <p:nvSpPr>
          <p:cNvPr id="81" name="Marcador de posición de imagen 2">
            <a:extLst>
              <a:ext uri="{FF2B5EF4-FFF2-40B4-BE49-F238E27FC236}">
                <a16:creationId xmlns:a16="http://schemas.microsoft.com/office/drawing/2014/main" xmlns="" id="{7643A3E4-3B08-5B4B-8266-7E174384BE46}"/>
              </a:ext>
            </a:extLst>
          </p:cNvPr>
          <p:cNvSpPr>
            <a:spLocks noGrp="1"/>
          </p:cNvSpPr>
          <p:nvPr>
            <p:ph type="pic" sz="quarter" idx="37"/>
          </p:nvPr>
        </p:nvSpPr>
        <p:spPr>
          <a:xfrm>
            <a:off x="10717419" y="7522780"/>
            <a:ext cx="1598083" cy="984251"/>
          </a:xfrm>
          <a:prstGeom prst="rect">
            <a:avLst/>
          </a:prstGeom>
        </p:spPr>
        <p:txBody>
          <a:bodyPr/>
          <a:lstStyle>
            <a:lvl1pPr marL="0" indent="0">
              <a:buFontTx/>
              <a:buNone/>
              <a:defRPr sz="2133" baseline="0"/>
            </a:lvl1pPr>
          </a:lstStyle>
          <a:p>
            <a:endParaRPr lang="es-ES" dirty="0"/>
          </a:p>
        </p:txBody>
      </p:sp>
      <p:sp>
        <p:nvSpPr>
          <p:cNvPr id="85" name="Marcador de posición de imagen 2">
            <a:extLst>
              <a:ext uri="{FF2B5EF4-FFF2-40B4-BE49-F238E27FC236}">
                <a16:creationId xmlns:a16="http://schemas.microsoft.com/office/drawing/2014/main" xmlns="" id="{2D013C5A-2757-C043-AA54-4C79612C2088}"/>
              </a:ext>
            </a:extLst>
          </p:cNvPr>
          <p:cNvSpPr>
            <a:spLocks noGrp="1"/>
          </p:cNvSpPr>
          <p:nvPr>
            <p:ph type="pic" sz="quarter" idx="41"/>
          </p:nvPr>
        </p:nvSpPr>
        <p:spPr>
          <a:xfrm>
            <a:off x="10731432" y="2870200"/>
            <a:ext cx="1598083" cy="984251"/>
          </a:xfrm>
          <a:prstGeom prst="rect">
            <a:avLst/>
          </a:prstGeom>
        </p:spPr>
        <p:txBody>
          <a:bodyPr/>
          <a:lstStyle>
            <a:lvl1pPr marL="0" indent="0">
              <a:buFontTx/>
              <a:buNone/>
              <a:defRPr sz="2133" baseline="0"/>
            </a:lvl1pPr>
          </a:lstStyle>
          <a:p>
            <a:endParaRPr lang="es-ES" dirty="0"/>
          </a:p>
        </p:txBody>
      </p:sp>
      <p:sp>
        <p:nvSpPr>
          <p:cNvPr id="29" name="Marcador de texto 27">
            <a:extLst>
              <a:ext uri="{FF2B5EF4-FFF2-40B4-BE49-F238E27FC236}">
                <a16:creationId xmlns:a16="http://schemas.microsoft.com/office/drawing/2014/main" xmlns="" id="{87562BC1-A9C3-934B-8B57-7DD69643E553}"/>
              </a:ext>
            </a:extLst>
          </p:cNvPr>
          <p:cNvSpPr>
            <a:spLocks noGrp="1"/>
          </p:cNvSpPr>
          <p:nvPr>
            <p:ph type="body" sz="quarter" idx="42" hasCustomPrompt="1"/>
          </p:nvPr>
        </p:nvSpPr>
        <p:spPr>
          <a:xfrm>
            <a:off x="2208107" y="3212213"/>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30" name="Marcador de texto 27">
            <a:extLst>
              <a:ext uri="{FF2B5EF4-FFF2-40B4-BE49-F238E27FC236}">
                <a16:creationId xmlns:a16="http://schemas.microsoft.com/office/drawing/2014/main" xmlns="" id="{1E48B1E9-A360-7740-80AC-D416955A364A}"/>
              </a:ext>
            </a:extLst>
          </p:cNvPr>
          <p:cNvSpPr>
            <a:spLocks noGrp="1"/>
          </p:cNvSpPr>
          <p:nvPr>
            <p:ph type="body" sz="quarter" idx="43" hasCustomPrompt="1"/>
          </p:nvPr>
        </p:nvSpPr>
        <p:spPr>
          <a:xfrm>
            <a:off x="7405748" y="2878536"/>
            <a:ext cx="2850872" cy="53860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31" name="Marcador de texto 27">
            <a:extLst>
              <a:ext uri="{FF2B5EF4-FFF2-40B4-BE49-F238E27FC236}">
                <a16:creationId xmlns:a16="http://schemas.microsoft.com/office/drawing/2014/main" xmlns="" id="{7419B1D7-891D-824F-8A35-DFC42BDBDFC7}"/>
              </a:ext>
            </a:extLst>
          </p:cNvPr>
          <p:cNvSpPr>
            <a:spLocks noGrp="1"/>
          </p:cNvSpPr>
          <p:nvPr>
            <p:ph type="body" sz="quarter" idx="44" hasCustomPrompt="1"/>
          </p:nvPr>
        </p:nvSpPr>
        <p:spPr>
          <a:xfrm>
            <a:off x="7405748" y="3225047"/>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32" name="Marcador de texto 27">
            <a:extLst>
              <a:ext uri="{FF2B5EF4-FFF2-40B4-BE49-F238E27FC236}">
                <a16:creationId xmlns:a16="http://schemas.microsoft.com/office/drawing/2014/main" xmlns="" id="{419DF4A5-35E1-E249-B25A-9F6E98F26B87}"/>
              </a:ext>
            </a:extLst>
          </p:cNvPr>
          <p:cNvSpPr>
            <a:spLocks noGrp="1"/>
          </p:cNvSpPr>
          <p:nvPr>
            <p:ph type="body" sz="quarter" idx="45" hasCustomPrompt="1"/>
          </p:nvPr>
        </p:nvSpPr>
        <p:spPr>
          <a:xfrm>
            <a:off x="12603389" y="2878536"/>
            <a:ext cx="2850872" cy="53860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33" name="Marcador de texto 27">
            <a:extLst>
              <a:ext uri="{FF2B5EF4-FFF2-40B4-BE49-F238E27FC236}">
                <a16:creationId xmlns:a16="http://schemas.microsoft.com/office/drawing/2014/main" xmlns="" id="{7EB220EA-4907-2B46-B49A-BAC2BB71C7EF}"/>
              </a:ext>
            </a:extLst>
          </p:cNvPr>
          <p:cNvSpPr>
            <a:spLocks noGrp="1"/>
          </p:cNvSpPr>
          <p:nvPr>
            <p:ph type="body" sz="quarter" idx="46" hasCustomPrompt="1"/>
          </p:nvPr>
        </p:nvSpPr>
        <p:spPr>
          <a:xfrm>
            <a:off x="12603389" y="3225047"/>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34" name="Marcador de texto 27">
            <a:extLst>
              <a:ext uri="{FF2B5EF4-FFF2-40B4-BE49-F238E27FC236}">
                <a16:creationId xmlns:a16="http://schemas.microsoft.com/office/drawing/2014/main" xmlns="" id="{80679FD3-474F-E649-878F-F2B60F4E1BAF}"/>
              </a:ext>
            </a:extLst>
          </p:cNvPr>
          <p:cNvSpPr>
            <a:spLocks noGrp="1"/>
          </p:cNvSpPr>
          <p:nvPr>
            <p:ph type="body" sz="quarter" idx="47" hasCustomPrompt="1"/>
          </p:nvPr>
        </p:nvSpPr>
        <p:spPr>
          <a:xfrm>
            <a:off x="2208107" y="4380077"/>
            <a:ext cx="2850872" cy="53860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35" name="Marcador de texto 27">
            <a:extLst>
              <a:ext uri="{FF2B5EF4-FFF2-40B4-BE49-F238E27FC236}">
                <a16:creationId xmlns:a16="http://schemas.microsoft.com/office/drawing/2014/main" xmlns="" id="{BB1193BD-7B3D-DD44-A95B-1A1B4F8EDFDF}"/>
              </a:ext>
            </a:extLst>
          </p:cNvPr>
          <p:cNvSpPr>
            <a:spLocks noGrp="1"/>
          </p:cNvSpPr>
          <p:nvPr>
            <p:ph type="body" sz="quarter" idx="48" hasCustomPrompt="1"/>
          </p:nvPr>
        </p:nvSpPr>
        <p:spPr>
          <a:xfrm>
            <a:off x="2208107" y="4713755"/>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37" name="Marcador de texto 27">
            <a:extLst>
              <a:ext uri="{FF2B5EF4-FFF2-40B4-BE49-F238E27FC236}">
                <a16:creationId xmlns:a16="http://schemas.microsoft.com/office/drawing/2014/main" xmlns="" id="{7890A241-C0AF-F043-97BD-D21525E75FEC}"/>
              </a:ext>
            </a:extLst>
          </p:cNvPr>
          <p:cNvSpPr>
            <a:spLocks noGrp="1"/>
          </p:cNvSpPr>
          <p:nvPr>
            <p:ph type="body" sz="quarter" idx="49" hasCustomPrompt="1"/>
          </p:nvPr>
        </p:nvSpPr>
        <p:spPr>
          <a:xfrm>
            <a:off x="7405748" y="4380077"/>
            <a:ext cx="2850872" cy="53860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38" name="Marcador de texto 27">
            <a:extLst>
              <a:ext uri="{FF2B5EF4-FFF2-40B4-BE49-F238E27FC236}">
                <a16:creationId xmlns:a16="http://schemas.microsoft.com/office/drawing/2014/main" xmlns="" id="{265B7DAF-14DD-3B44-858D-74BD7D6DD315}"/>
              </a:ext>
            </a:extLst>
          </p:cNvPr>
          <p:cNvSpPr>
            <a:spLocks noGrp="1"/>
          </p:cNvSpPr>
          <p:nvPr>
            <p:ph type="body" sz="quarter" idx="50" hasCustomPrompt="1"/>
          </p:nvPr>
        </p:nvSpPr>
        <p:spPr>
          <a:xfrm>
            <a:off x="7405748" y="4726588"/>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39" name="Marcador de texto 27">
            <a:extLst>
              <a:ext uri="{FF2B5EF4-FFF2-40B4-BE49-F238E27FC236}">
                <a16:creationId xmlns:a16="http://schemas.microsoft.com/office/drawing/2014/main" xmlns="" id="{6C9F3046-C253-A94B-BCA1-335D3D989EBE}"/>
              </a:ext>
            </a:extLst>
          </p:cNvPr>
          <p:cNvSpPr>
            <a:spLocks noGrp="1"/>
          </p:cNvSpPr>
          <p:nvPr>
            <p:ph type="body" sz="quarter" idx="51" hasCustomPrompt="1"/>
          </p:nvPr>
        </p:nvSpPr>
        <p:spPr>
          <a:xfrm>
            <a:off x="12603389" y="4380078"/>
            <a:ext cx="2850872" cy="656462"/>
          </a:xfrm>
          <a:prstGeom prst="rect">
            <a:avLst/>
          </a:prstGeom>
        </p:spPr>
        <p:txBody>
          <a:bodyPr wrap="square" lIns="0" tIns="0" rIns="0" bIns="0">
            <a:spAutoFit/>
          </a:bodyPr>
          <a:lstStyle>
            <a:lvl1pPr marL="0" indent="0">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40" name="Marcador de texto 27">
            <a:extLst>
              <a:ext uri="{FF2B5EF4-FFF2-40B4-BE49-F238E27FC236}">
                <a16:creationId xmlns:a16="http://schemas.microsoft.com/office/drawing/2014/main" xmlns="" id="{DBE0BB10-E424-FF4A-8879-51CF65DFD299}"/>
              </a:ext>
            </a:extLst>
          </p:cNvPr>
          <p:cNvSpPr>
            <a:spLocks noGrp="1"/>
          </p:cNvSpPr>
          <p:nvPr>
            <p:ph type="body" sz="quarter" idx="52" hasCustomPrompt="1"/>
          </p:nvPr>
        </p:nvSpPr>
        <p:spPr>
          <a:xfrm>
            <a:off x="12603389" y="4790755"/>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41" name="Marcador de texto 27">
            <a:extLst>
              <a:ext uri="{FF2B5EF4-FFF2-40B4-BE49-F238E27FC236}">
                <a16:creationId xmlns:a16="http://schemas.microsoft.com/office/drawing/2014/main" xmlns="" id="{8A4A1E49-76A0-0647-A23B-78CF0FCDA911}"/>
              </a:ext>
            </a:extLst>
          </p:cNvPr>
          <p:cNvSpPr>
            <a:spLocks noGrp="1"/>
          </p:cNvSpPr>
          <p:nvPr>
            <p:ph type="body" sz="quarter" idx="53" hasCustomPrompt="1"/>
          </p:nvPr>
        </p:nvSpPr>
        <p:spPr>
          <a:xfrm>
            <a:off x="2208107" y="5984288"/>
            <a:ext cx="2850872" cy="53860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42" name="Marcador de texto 27">
            <a:extLst>
              <a:ext uri="{FF2B5EF4-FFF2-40B4-BE49-F238E27FC236}">
                <a16:creationId xmlns:a16="http://schemas.microsoft.com/office/drawing/2014/main" xmlns="" id="{86761F9B-13AC-134B-95B1-515906CE14DB}"/>
              </a:ext>
            </a:extLst>
          </p:cNvPr>
          <p:cNvSpPr>
            <a:spLocks noGrp="1"/>
          </p:cNvSpPr>
          <p:nvPr>
            <p:ph type="body" sz="quarter" idx="54" hasCustomPrompt="1"/>
          </p:nvPr>
        </p:nvSpPr>
        <p:spPr>
          <a:xfrm>
            <a:off x="2208107" y="6317965"/>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43" name="Marcador de texto 27">
            <a:extLst>
              <a:ext uri="{FF2B5EF4-FFF2-40B4-BE49-F238E27FC236}">
                <a16:creationId xmlns:a16="http://schemas.microsoft.com/office/drawing/2014/main" xmlns="" id="{32667542-0746-7B4C-8601-0625BE0B7386}"/>
              </a:ext>
            </a:extLst>
          </p:cNvPr>
          <p:cNvSpPr>
            <a:spLocks noGrp="1"/>
          </p:cNvSpPr>
          <p:nvPr>
            <p:ph type="body" sz="quarter" idx="55" hasCustomPrompt="1"/>
          </p:nvPr>
        </p:nvSpPr>
        <p:spPr>
          <a:xfrm>
            <a:off x="7405748" y="5984288"/>
            <a:ext cx="2850872" cy="53860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44" name="Marcador de texto 27">
            <a:extLst>
              <a:ext uri="{FF2B5EF4-FFF2-40B4-BE49-F238E27FC236}">
                <a16:creationId xmlns:a16="http://schemas.microsoft.com/office/drawing/2014/main" xmlns="" id="{3F63EE56-811A-1845-8FE2-83292A8F2828}"/>
              </a:ext>
            </a:extLst>
          </p:cNvPr>
          <p:cNvSpPr>
            <a:spLocks noGrp="1"/>
          </p:cNvSpPr>
          <p:nvPr>
            <p:ph type="body" sz="quarter" idx="56" hasCustomPrompt="1"/>
          </p:nvPr>
        </p:nvSpPr>
        <p:spPr>
          <a:xfrm>
            <a:off x="7405748" y="6330799"/>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45" name="Marcador de texto 27">
            <a:extLst>
              <a:ext uri="{FF2B5EF4-FFF2-40B4-BE49-F238E27FC236}">
                <a16:creationId xmlns:a16="http://schemas.microsoft.com/office/drawing/2014/main" xmlns="" id="{15A8BCB1-4571-4948-9107-27E0B50C4640}"/>
              </a:ext>
            </a:extLst>
          </p:cNvPr>
          <p:cNvSpPr>
            <a:spLocks noGrp="1"/>
          </p:cNvSpPr>
          <p:nvPr>
            <p:ph type="body" sz="quarter" idx="57" hasCustomPrompt="1"/>
          </p:nvPr>
        </p:nvSpPr>
        <p:spPr>
          <a:xfrm>
            <a:off x="12603389" y="5984288"/>
            <a:ext cx="2850872" cy="53860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46" name="Marcador de texto 27">
            <a:extLst>
              <a:ext uri="{FF2B5EF4-FFF2-40B4-BE49-F238E27FC236}">
                <a16:creationId xmlns:a16="http://schemas.microsoft.com/office/drawing/2014/main" xmlns="" id="{39AE43EC-86CC-4148-A543-FC7142567A72}"/>
              </a:ext>
            </a:extLst>
          </p:cNvPr>
          <p:cNvSpPr>
            <a:spLocks noGrp="1"/>
          </p:cNvSpPr>
          <p:nvPr>
            <p:ph type="body" sz="quarter" idx="58" hasCustomPrompt="1"/>
          </p:nvPr>
        </p:nvSpPr>
        <p:spPr>
          <a:xfrm>
            <a:off x="12603389" y="6330799"/>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47" name="Marcador de texto 27">
            <a:extLst>
              <a:ext uri="{FF2B5EF4-FFF2-40B4-BE49-F238E27FC236}">
                <a16:creationId xmlns:a16="http://schemas.microsoft.com/office/drawing/2014/main" xmlns="" id="{4E4AD7E0-B55E-5447-8F76-3F31EF74AB77}"/>
              </a:ext>
            </a:extLst>
          </p:cNvPr>
          <p:cNvSpPr>
            <a:spLocks noGrp="1"/>
          </p:cNvSpPr>
          <p:nvPr>
            <p:ph type="body" sz="quarter" idx="59" hasCustomPrompt="1"/>
          </p:nvPr>
        </p:nvSpPr>
        <p:spPr>
          <a:xfrm>
            <a:off x="2208107" y="7524331"/>
            <a:ext cx="2850872" cy="656462"/>
          </a:xfrm>
          <a:prstGeom prst="rect">
            <a:avLst/>
          </a:prstGeom>
        </p:spPr>
        <p:txBody>
          <a:bodyPr wrap="square" lIns="0" tIns="0" rIns="0" bIns="0">
            <a:spAutoFit/>
          </a:bodyPr>
          <a:lstStyle>
            <a:lvl1pPr marL="0" indent="0">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48" name="Marcador de texto 27">
            <a:extLst>
              <a:ext uri="{FF2B5EF4-FFF2-40B4-BE49-F238E27FC236}">
                <a16:creationId xmlns:a16="http://schemas.microsoft.com/office/drawing/2014/main" xmlns="" id="{FA4B7B4F-BA8A-5D4C-AA8D-DAF7885CBDC5}"/>
              </a:ext>
            </a:extLst>
          </p:cNvPr>
          <p:cNvSpPr>
            <a:spLocks noGrp="1"/>
          </p:cNvSpPr>
          <p:nvPr>
            <p:ph type="body" sz="quarter" idx="60" hasCustomPrompt="1"/>
          </p:nvPr>
        </p:nvSpPr>
        <p:spPr>
          <a:xfrm>
            <a:off x="2208107" y="7922175"/>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49" name="Marcador de texto 27">
            <a:extLst>
              <a:ext uri="{FF2B5EF4-FFF2-40B4-BE49-F238E27FC236}">
                <a16:creationId xmlns:a16="http://schemas.microsoft.com/office/drawing/2014/main" xmlns="" id="{95176C4A-8234-2448-B6CA-0A44544349C0}"/>
              </a:ext>
            </a:extLst>
          </p:cNvPr>
          <p:cNvSpPr>
            <a:spLocks noGrp="1"/>
          </p:cNvSpPr>
          <p:nvPr>
            <p:ph type="body" sz="quarter" idx="61" hasCustomPrompt="1"/>
          </p:nvPr>
        </p:nvSpPr>
        <p:spPr>
          <a:xfrm>
            <a:off x="7405748" y="7524331"/>
            <a:ext cx="2850872" cy="53860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50" name="Marcador de texto 27">
            <a:extLst>
              <a:ext uri="{FF2B5EF4-FFF2-40B4-BE49-F238E27FC236}">
                <a16:creationId xmlns:a16="http://schemas.microsoft.com/office/drawing/2014/main" xmlns="" id="{6E1545DD-F2E2-EF42-BFA5-5ECF9ED60C06}"/>
              </a:ext>
            </a:extLst>
          </p:cNvPr>
          <p:cNvSpPr>
            <a:spLocks noGrp="1"/>
          </p:cNvSpPr>
          <p:nvPr>
            <p:ph type="body" sz="quarter" idx="62" hasCustomPrompt="1"/>
          </p:nvPr>
        </p:nvSpPr>
        <p:spPr>
          <a:xfrm>
            <a:off x="7405748" y="7870841"/>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51" name="Marcador de texto 27">
            <a:extLst>
              <a:ext uri="{FF2B5EF4-FFF2-40B4-BE49-F238E27FC236}">
                <a16:creationId xmlns:a16="http://schemas.microsoft.com/office/drawing/2014/main" xmlns="" id="{D257E612-107C-414A-9904-E1EB2D207378}"/>
              </a:ext>
            </a:extLst>
          </p:cNvPr>
          <p:cNvSpPr>
            <a:spLocks noGrp="1"/>
          </p:cNvSpPr>
          <p:nvPr>
            <p:ph type="body" sz="quarter" idx="63" hasCustomPrompt="1"/>
          </p:nvPr>
        </p:nvSpPr>
        <p:spPr>
          <a:xfrm>
            <a:off x="12603389" y="7524331"/>
            <a:ext cx="2850872" cy="53860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53" name="Marcador de texto 27">
            <a:extLst>
              <a:ext uri="{FF2B5EF4-FFF2-40B4-BE49-F238E27FC236}">
                <a16:creationId xmlns:a16="http://schemas.microsoft.com/office/drawing/2014/main" xmlns="" id="{A83C0979-C58A-2448-A21C-3A611F50207A}"/>
              </a:ext>
            </a:extLst>
          </p:cNvPr>
          <p:cNvSpPr>
            <a:spLocks noGrp="1"/>
          </p:cNvSpPr>
          <p:nvPr>
            <p:ph type="body" sz="quarter" idx="64" hasCustomPrompt="1"/>
          </p:nvPr>
        </p:nvSpPr>
        <p:spPr>
          <a:xfrm>
            <a:off x="12603389" y="7870841"/>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Tree>
    <p:extLst>
      <p:ext uri="{BB962C8B-B14F-4D97-AF65-F5344CB8AC3E}">
        <p14:creationId xmlns:p14="http://schemas.microsoft.com/office/powerpoint/2010/main" val="2441150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4"/>
            <a:ext cx="16256000" cy="685525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pic>
        <p:nvPicPr>
          <p:cNvPr id="52" name="Imagen 51">
            <a:hlinkClick r:id="" action="ppaction://hlinkshowjump?jump=firstslide"/>
            <a:extLst>
              <a:ext uri="{FF2B5EF4-FFF2-40B4-BE49-F238E27FC236}">
                <a16:creationId xmlns:a16="http://schemas.microsoft.com/office/drawing/2014/main" xmlns="" id="{EBBE7507-5617-D640-97B1-57087617989F}"/>
              </a:ext>
            </a:extLst>
          </p:cNvPr>
          <p:cNvPicPr>
            <a:picLocks noChangeAspect="1"/>
          </p:cNvPicPr>
          <p:nvPr userDrawn="1"/>
        </p:nvPicPr>
        <p:blipFill>
          <a:blip r:embed="rId2"/>
          <a:srcRect/>
          <a:stretch/>
        </p:blipFill>
        <p:spPr>
          <a:xfrm>
            <a:off x="15561724" y="334176"/>
            <a:ext cx="338667" cy="330405"/>
          </a:xfrm>
          <a:prstGeom prst="rect">
            <a:avLst/>
          </a:prstGeom>
        </p:spPr>
      </p:pic>
    </p:spTree>
    <p:extLst>
      <p:ext uri="{BB962C8B-B14F-4D97-AF65-F5344CB8AC3E}">
        <p14:creationId xmlns:p14="http://schemas.microsoft.com/office/powerpoint/2010/main" val="96283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4"/>
            <a:ext cx="16256000" cy="685525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pic>
        <p:nvPicPr>
          <p:cNvPr id="52" name="Imagen 51">
            <a:hlinkClick r:id="" action="ppaction://hlinkshowjump?jump=firstslide"/>
            <a:extLst>
              <a:ext uri="{FF2B5EF4-FFF2-40B4-BE49-F238E27FC236}">
                <a16:creationId xmlns:a16="http://schemas.microsoft.com/office/drawing/2014/main" xmlns="" id="{EBBE7507-5617-D640-97B1-57087617989F}"/>
              </a:ext>
            </a:extLst>
          </p:cNvPr>
          <p:cNvPicPr>
            <a:picLocks noChangeAspect="1"/>
          </p:cNvPicPr>
          <p:nvPr userDrawn="1"/>
        </p:nvPicPr>
        <p:blipFill>
          <a:blip r:embed="rId2"/>
          <a:srcRect/>
          <a:stretch/>
        </p:blipFill>
        <p:spPr>
          <a:xfrm>
            <a:off x="15561724" y="334176"/>
            <a:ext cx="338667" cy="330405"/>
          </a:xfrm>
          <a:prstGeom prst="rect">
            <a:avLst/>
          </a:prstGeom>
        </p:spPr>
      </p:pic>
      <p:sp>
        <p:nvSpPr>
          <p:cNvPr id="5" name="Rectángulo 4">
            <a:extLst>
              <a:ext uri="{FF2B5EF4-FFF2-40B4-BE49-F238E27FC236}">
                <a16:creationId xmlns:a16="http://schemas.microsoft.com/office/drawing/2014/main" xmlns="" id="{A14232E9-EC52-FB4D-9B24-C3D08EA13FD3}"/>
              </a:ext>
            </a:extLst>
          </p:cNvPr>
          <p:cNvSpPr/>
          <p:nvPr userDrawn="1"/>
        </p:nvSpPr>
        <p:spPr>
          <a:xfrm>
            <a:off x="0" y="2315317"/>
            <a:ext cx="4064000" cy="6845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6" name="Marcador de texto 27">
            <a:extLst>
              <a:ext uri="{FF2B5EF4-FFF2-40B4-BE49-F238E27FC236}">
                <a16:creationId xmlns:a16="http://schemas.microsoft.com/office/drawing/2014/main" xmlns="" id="{746A88C5-B691-B04B-BDC8-2834D4413F42}"/>
              </a:ext>
            </a:extLst>
          </p:cNvPr>
          <p:cNvSpPr>
            <a:spLocks noGrp="1"/>
          </p:cNvSpPr>
          <p:nvPr>
            <p:ph type="body" sz="quarter" idx="10"/>
          </p:nvPr>
        </p:nvSpPr>
        <p:spPr>
          <a:xfrm>
            <a:off x="4419904" y="2810953"/>
            <a:ext cx="4618993" cy="492443"/>
          </a:xfrm>
          <a:prstGeom prst="rect">
            <a:avLst/>
          </a:prstGeom>
        </p:spPr>
        <p:txBody>
          <a:bodyPr wrap="square" lIns="0" tIns="0" rIns="0" bIns="0">
            <a:spAutoFit/>
          </a:bodyPr>
          <a:lstStyle>
            <a:lvl1pPr marL="0" indent="0">
              <a:buFontTx/>
              <a:buNone/>
              <a:defRPr sz="1600"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Haga clic para modificar los estilos de texto del patrón</a:t>
            </a:r>
          </a:p>
        </p:txBody>
      </p:sp>
      <p:sp>
        <p:nvSpPr>
          <p:cNvPr id="9" name="Marcador de texto 27">
            <a:extLst>
              <a:ext uri="{FF2B5EF4-FFF2-40B4-BE49-F238E27FC236}">
                <a16:creationId xmlns:a16="http://schemas.microsoft.com/office/drawing/2014/main" xmlns="" id="{2B411328-0574-384B-AF82-60EE01B28537}"/>
              </a:ext>
            </a:extLst>
          </p:cNvPr>
          <p:cNvSpPr>
            <a:spLocks noGrp="1"/>
          </p:cNvSpPr>
          <p:nvPr>
            <p:ph type="body" sz="quarter" idx="11"/>
          </p:nvPr>
        </p:nvSpPr>
        <p:spPr>
          <a:xfrm>
            <a:off x="1364896" y="3904034"/>
            <a:ext cx="2327563" cy="650453"/>
          </a:xfrm>
          <a:prstGeom prst="rect">
            <a:avLst/>
          </a:prstGeom>
        </p:spPr>
        <p:txBody>
          <a:bodyPr wrap="square" lIns="0" tIns="0" rIns="0" bIns="0">
            <a:noAutofit/>
          </a:bodyPr>
          <a:lstStyle>
            <a:lvl1pPr marL="0" indent="0">
              <a:buFontTx/>
              <a:buNone/>
              <a:defRPr sz="4267" baseline="0">
                <a:solidFill>
                  <a:schemeClr val="bg1"/>
                </a:solidFill>
                <a:latin typeface="Arial Black"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Haga</a:t>
            </a:r>
          </a:p>
        </p:txBody>
      </p:sp>
      <p:sp>
        <p:nvSpPr>
          <p:cNvPr id="10" name="Marcador de texto 27">
            <a:extLst>
              <a:ext uri="{FF2B5EF4-FFF2-40B4-BE49-F238E27FC236}">
                <a16:creationId xmlns:a16="http://schemas.microsoft.com/office/drawing/2014/main" xmlns="" id="{4C5B9051-6936-AE4A-A188-65864D794556}"/>
              </a:ext>
            </a:extLst>
          </p:cNvPr>
          <p:cNvSpPr>
            <a:spLocks noGrp="1"/>
          </p:cNvSpPr>
          <p:nvPr>
            <p:ph type="body" sz="quarter" idx="12"/>
          </p:nvPr>
        </p:nvSpPr>
        <p:spPr>
          <a:xfrm>
            <a:off x="1364896" y="4562682"/>
            <a:ext cx="2327563" cy="650453"/>
          </a:xfrm>
          <a:prstGeom prst="rect">
            <a:avLst/>
          </a:prstGeom>
        </p:spPr>
        <p:txBody>
          <a:bodyPr wrap="square" lIns="0" tIns="0" rIns="0" bIns="0">
            <a:noAutofit/>
          </a:bodyPr>
          <a:lstStyle>
            <a:lvl1pPr marL="0" indent="0">
              <a:buFontTx/>
              <a:buNone/>
              <a:defRPr sz="1600" b="1" i="0" baseline="0">
                <a:solidFill>
                  <a:schemeClr val="bg1"/>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Haga clic para modificar los estilos de texto del patrón</a:t>
            </a:r>
          </a:p>
        </p:txBody>
      </p:sp>
      <p:sp>
        <p:nvSpPr>
          <p:cNvPr id="12" name="Marcador de texto 27">
            <a:extLst>
              <a:ext uri="{FF2B5EF4-FFF2-40B4-BE49-F238E27FC236}">
                <a16:creationId xmlns:a16="http://schemas.microsoft.com/office/drawing/2014/main" xmlns="" id="{FF996D48-A318-3241-86BD-44032769B2D0}"/>
              </a:ext>
            </a:extLst>
          </p:cNvPr>
          <p:cNvSpPr>
            <a:spLocks noGrp="1"/>
          </p:cNvSpPr>
          <p:nvPr>
            <p:ph type="body" sz="quarter" idx="13"/>
          </p:nvPr>
        </p:nvSpPr>
        <p:spPr>
          <a:xfrm>
            <a:off x="11426801" y="2739019"/>
            <a:ext cx="4134923" cy="650453"/>
          </a:xfrm>
          <a:prstGeom prst="rect">
            <a:avLst/>
          </a:prstGeom>
        </p:spPr>
        <p:txBody>
          <a:bodyPr wrap="square" lIns="0" tIns="0" rIns="0" bIns="0">
            <a:noAutofit/>
          </a:bodyPr>
          <a:lstStyle>
            <a:lvl1pPr marL="0" indent="0">
              <a:buFontTx/>
              <a:buNone/>
              <a:defRPr sz="2667"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Haga clic para modificar los estilos de texto</a:t>
            </a:r>
          </a:p>
        </p:txBody>
      </p:sp>
      <p:sp>
        <p:nvSpPr>
          <p:cNvPr id="13" name="Marcador de texto 27">
            <a:extLst>
              <a:ext uri="{FF2B5EF4-FFF2-40B4-BE49-F238E27FC236}">
                <a16:creationId xmlns:a16="http://schemas.microsoft.com/office/drawing/2014/main" xmlns="" id="{95B6CB21-E984-EB4A-9633-FD837F20DB07}"/>
              </a:ext>
            </a:extLst>
          </p:cNvPr>
          <p:cNvSpPr>
            <a:spLocks noGrp="1"/>
          </p:cNvSpPr>
          <p:nvPr>
            <p:ph type="body" sz="quarter" idx="14"/>
          </p:nvPr>
        </p:nvSpPr>
        <p:spPr>
          <a:xfrm>
            <a:off x="11426801" y="3729942"/>
            <a:ext cx="4134923" cy="650453"/>
          </a:xfrm>
          <a:prstGeom prst="rect">
            <a:avLst/>
          </a:prstGeom>
        </p:spPr>
        <p:txBody>
          <a:bodyPr wrap="square" lIns="0" tIns="0" rIns="0" bIns="0">
            <a:noAutofit/>
          </a:bodyPr>
          <a:lstStyle>
            <a:lvl1pPr marL="0" indent="0">
              <a:buFontTx/>
              <a:buNone/>
              <a:defRPr sz="1600" baseline="0">
                <a:solidFill>
                  <a:schemeClr val="tx1"/>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Haga clic para modificar los estilos de texto del patrón</a:t>
            </a:r>
          </a:p>
        </p:txBody>
      </p:sp>
    </p:spTree>
    <p:extLst>
      <p:ext uri="{BB962C8B-B14F-4D97-AF65-F5344CB8AC3E}">
        <p14:creationId xmlns:p14="http://schemas.microsoft.com/office/powerpoint/2010/main" val="3776365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4"/>
            <a:ext cx="16256000" cy="685525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pic>
        <p:nvPicPr>
          <p:cNvPr id="52" name="Imagen 51">
            <a:hlinkClick r:id="" action="ppaction://hlinkshowjump?jump=firstslide"/>
            <a:extLst>
              <a:ext uri="{FF2B5EF4-FFF2-40B4-BE49-F238E27FC236}">
                <a16:creationId xmlns:a16="http://schemas.microsoft.com/office/drawing/2014/main" xmlns="" id="{EBBE7507-5617-D640-97B1-57087617989F}"/>
              </a:ext>
            </a:extLst>
          </p:cNvPr>
          <p:cNvPicPr>
            <a:picLocks noChangeAspect="1"/>
          </p:cNvPicPr>
          <p:nvPr userDrawn="1"/>
        </p:nvPicPr>
        <p:blipFill>
          <a:blip r:embed="rId2"/>
          <a:srcRect/>
          <a:stretch/>
        </p:blipFill>
        <p:spPr>
          <a:xfrm>
            <a:off x="15561724" y="334176"/>
            <a:ext cx="338667" cy="330405"/>
          </a:xfrm>
          <a:prstGeom prst="rect">
            <a:avLst/>
          </a:prstGeom>
        </p:spPr>
      </p:pic>
      <p:sp>
        <p:nvSpPr>
          <p:cNvPr id="6" name="Marcador de texto 27">
            <a:extLst>
              <a:ext uri="{FF2B5EF4-FFF2-40B4-BE49-F238E27FC236}">
                <a16:creationId xmlns:a16="http://schemas.microsoft.com/office/drawing/2014/main" xmlns="" id="{746A88C5-B691-B04B-BDC8-2834D4413F42}"/>
              </a:ext>
            </a:extLst>
          </p:cNvPr>
          <p:cNvSpPr>
            <a:spLocks noGrp="1"/>
          </p:cNvSpPr>
          <p:nvPr>
            <p:ph type="body" sz="quarter" idx="10" hasCustomPrompt="1"/>
          </p:nvPr>
        </p:nvSpPr>
        <p:spPr>
          <a:xfrm>
            <a:off x="4419903" y="2810954"/>
            <a:ext cx="5308029" cy="246221"/>
          </a:xfrm>
          <a:prstGeom prst="rect">
            <a:avLst/>
          </a:prstGeom>
        </p:spPr>
        <p:txBody>
          <a:bodyPr wrap="square" lIns="0" tIns="0" rIns="0" bIns="0">
            <a:spAutoFit/>
          </a:bodyPr>
          <a:lstStyle>
            <a:lvl1pPr marL="0" indent="0">
              <a:buFontTx/>
              <a:buNone/>
              <a:defRPr sz="1600"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ca-ES" noProof="1">
                <a:solidFill>
                  <a:prstClr val="black"/>
                </a:solidFill>
                <a:cs typeface="Arial" panose="020B0604020202020204" pitchFamily="34" charset="0"/>
              </a:rPr>
              <a:t>Text introducció Arial Normal 12 pt.</a:t>
            </a:r>
            <a:endParaRPr lang="es-ES" dirty="0"/>
          </a:p>
        </p:txBody>
      </p:sp>
      <p:sp>
        <p:nvSpPr>
          <p:cNvPr id="12" name="Marcador de texto 27">
            <a:extLst>
              <a:ext uri="{FF2B5EF4-FFF2-40B4-BE49-F238E27FC236}">
                <a16:creationId xmlns:a16="http://schemas.microsoft.com/office/drawing/2014/main" xmlns="" id="{FF996D48-A318-3241-86BD-44032769B2D0}"/>
              </a:ext>
            </a:extLst>
          </p:cNvPr>
          <p:cNvSpPr>
            <a:spLocks noGrp="1"/>
          </p:cNvSpPr>
          <p:nvPr>
            <p:ph type="body" sz="quarter" idx="13" hasCustomPrompt="1"/>
          </p:nvPr>
        </p:nvSpPr>
        <p:spPr>
          <a:xfrm>
            <a:off x="10337241" y="2739019"/>
            <a:ext cx="5224483" cy="492443"/>
          </a:xfrm>
          <a:prstGeom prst="rect">
            <a:avLst/>
          </a:prstGeom>
        </p:spPr>
        <p:txBody>
          <a:bodyPr wrap="square" lIns="0" tIns="0" rIns="0" bIns="0">
            <a:noAutofit/>
          </a:bodyPr>
          <a:lstStyle>
            <a:lvl1pPr marL="0" indent="0">
              <a:buFontTx/>
              <a:buNone/>
              <a:defRPr sz="2667"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20 pt</a:t>
            </a:r>
          </a:p>
        </p:txBody>
      </p:sp>
      <p:sp>
        <p:nvSpPr>
          <p:cNvPr id="13" name="Marcador de texto 27">
            <a:extLst>
              <a:ext uri="{FF2B5EF4-FFF2-40B4-BE49-F238E27FC236}">
                <a16:creationId xmlns:a16="http://schemas.microsoft.com/office/drawing/2014/main" xmlns="" id="{95B6CB21-E984-EB4A-9633-FD837F20DB07}"/>
              </a:ext>
            </a:extLst>
          </p:cNvPr>
          <p:cNvSpPr>
            <a:spLocks noGrp="1"/>
          </p:cNvSpPr>
          <p:nvPr>
            <p:ph type="body" sz="quarter" idx="14" hasCustomPrompt="1"/>
          </p:nvPr>
        </p:nvSpPr>
        <p:spPr>
          <a:xfrm>
            <a:off x="10337241" y="3189667"/>
            <a:ext cx="5224481" cy="650453"/>
          </a:xfrm>
          <a:prstGeom prst="rect">
            <a:avLst/>
          </a:prstGeom>
        </p:spPr>
        <p:txBody>
          <a:bodyPr wrap="square" lIns="0" tIns="0" rIns="0" bIns="0">
            <a:noAutofit/>
          </a:bodyPr>
          <a:lstStyle>
            <a:lvl1pPr marL="0" indent="0">
              <a:buFontTx/>
              <a:buNone/>
              <a:defRPr sz="1333" baseline="0">
                <a:solidFill>
                  <a:schemeClr val="tx1"/>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Text </a:t>
            </a:r>
            <a:r>
              <a:rPr lang="es-ES" dirty="0" err="1"/>
              <a:t>introducció</a:t>
            </a:r>
            <a:r>
              <a:rPr lang="es-ES" dirty="0"/>
              <a:t> Arial Normal 10 pt.</a:t>
            </a:r>
          </a:p>
        </p:txBody>
      </p:sp>
      <p:sp>
        <p:nvSpPr>
          <p:cNvPr id="11" name="Rectángulo 10">
            <a:extLst>
              <a:ext uri="{FF2B5EF4-FFF2-40B4-BE49-F238E27FC236}">
                <a16:creationId xmlns:a16="http://schemas.microsoft.com/office/drawing/2014/main" xmlns="" id="{5565B46E-16DB-9D4E-B7DA-E217D01FD740}"/>
              </a:ext>
            </a:extLst>
          </p:cNvPr>
          <p:cNvSpPr/>
          <p:nvPr userDrawn="1"/>
        </p:nvSpPr>
        <p:spPr>
          <a:xfrm>
            <a:off x="-29013" y="8669867"/>
            <a:ext cx="4080313" cy="474133"/>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3" name="Marcador de posición de imagen 2">
            <a:extLst>
              <a:ext uri="{FF2B5EF4-FFF2-40B4-BE49-F238E27FC236}">
                <a16:creationId xmlns:a16="http://schemas.microsoft.com/office/drawing/2014/main" xmlns="" id="{94E0BF52-A73F-9840-B195-80DE3F33B49D}"/>
              </a:ext>
            </a:extLst>
          </p:cNvPr>
          <p:cNvSpPr>
            <a:spLocks noGrp="1"/>
          </p:cNvSpPr>
          <p:nvPr>
            <p:ph type="pic" sz="quarter" idx="15"/>
          </p:nvPr>
        </p:nvSpPr>
        <p:spPr>
          <a:xfrm>
            <a:off x="1" y="2288743"/>
            <a:ext cx="4051300" cy="6381124"/>
          </a:xfrm>
          <a:prstGeom prst="rect">
            <a:avLst/>
          </a:prstGeom>
        </p:spPr>
        <p:txBody>
          <a:bodyPr/>
          <a:lstStyle>
            <a:lvl1pPr marL="0" indent="0">
              <a:buFontTx/>
              <a:buNone/>
              <a:defRPr/>
            </a:lvl1pPr>
          </a:lstStyle>
          <a:p>
            <a:endParaRPr lang="es-ES" dirty="0"/>
          </a:p>
        </p:txBody>
      </p:sp>
    </p:spTree>
    <p:extLst>
      <p:ext uri="{BB962C8B-B14F-4D97-AF65-F5344CB8AC3E}">
        <p14:creationId xmlns:p14="http://schemas.microsoft.com/office/powerpoint/2010/main" val="1166652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4"/>
            <a:ext cx="16256000" cy="685525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pic>
        <p:nvPicPr>
          <p:cNvPr id="52" name="Imagen 51">
            <a:hlinkClick r:id="" action="ppaction://hlinkshowjump?jump=firstslide"/>
            <a:extLst>
              <a:ext uri="{FF2B5EF4-FFF2-40B4-BE49-F238E27FC236}">
                <a16:creationId xmlns:a16="http://schemas.microsoft.com/office/drawing/2014/main" xmlns="" id="{EBBE7507-5617-D640-97B1-57087617989F}"/>
              </a:ext>
            </a:extLst>
          </p:cNvPr>
          <p:cNvPicPr>
            <a:picLocks noChangeAspect="1"/>
          </p:cNvPicPr>
          <p:nvPr userDrawn="1"/>
        </p:nvPicPr>
        <p:blipFill>
          <a:blip r:embed="rId2"/>
          <a:srcRect/>
          <a:stretch/>
        </p:blipFill>
        <p:spPr>
          <a:xfrm>
            <a:off x="15561724" y="334176"/>
            <a:ext cx="338667" cy="330405"/>
          </a:xfrm>
          <a:prstGeom prst="rect">
            <a:avLst/>
          </a:prstGeom>
        </p:spPr>
      </p:pic>
      <p:sp>
        <p:nvSpPr>
          <p:cNvPr id="6" name="Marcador de texto 27">
            <a:extLst>
              <a:ext uri="{FF2B5EF4-FFF2-40B4-BE49-F238E27FC236}">
                <a16:creationId xmlns:a16="http://schemas.microsoft.com/office/drawing/2014/main" xmlns="" id="{746A88C5-B691-B04B-BDC8-2834D4413F42}"/>
              </a:ext>
            </a:extLst>
          </p:cNvPr>
          <p:cNvSpPr>
            <a:spLocks noGrp="1"/>
          </p:cNvSpPr>
          <p:nvPr>
            <p:ph type="body" sz="quarter" idx="10" hasCustomPrompt="1"/>
          </p:nvPr>
        </p:nvSpPr>
        <p:spPr>
          <a:xfrm>
            <a:off x="6270970" y="2810954"/>
            <a:ext cx="5308029" cy="246221"/>
          </a:xfrm>
          <a:prstGeom prst="rect">
            <a:avLst/>
          </a:prstGeom>
        </p:spPr>
        <p:txBody>
          <a:bodyPr wrap="square" lIns="0" tIns="0" rIns="0" bIns="0">
            <a:spAutoFit/>
          </a:bodyPr>
          <a:lstStyle>
            <a:lvl1pPr marL="0" indent="0">
              <a:buFontTx/>
              <a:buNone/>
              <a:defRPr sz="1600"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ca-ES" noProof="1">
                <a:solidFill>
                  <a:prstClr val="black"/>
                </a:solidFill>
                <a:cs typeface="Arial" panose="020B0604020202020204" pitchFamily="34" charset="0"/>
              </a:rPr>
              <a:t>Text introducció Arial Normal 12 pt.</a:t>
            </a:r>
            <a:endParaRPr lang="es-ES" dirty="0"/>
          </a:p>
        </p:txBody>
      </p:sp>
      <p:sp>
        <p:nvSpPr>
          <p:cNvPr id="12" name="Marcador de texto 27">
            <a:extLst>
              <a:ext uri="{FF2B5EF4-FFF2-40B4-BE49-F238E27FC236}">
                <a16:creationId xmlns:a16="http://schemas.microsoft.com/office/drawing/2014/main" xmlns="" id="{FF996D48-A318-3241-86BD-44032769B2D0}"/>
              </a:ext>
            </a:extLst>
          </p:cNvPr>
          <p:cNvSpPr>
            <a:spLocks noGrp="1"/>
          </p:cNvSpPr>
          <p:nvPr>
            <p:ph type="body" sz="quarter" idx="13" hasCustomPrompt="1"/>
          </p:nvPr>
        </p:nvSpPr>
        <p:spPr>
          <a:xfrm>
            <a:off x="353633" y="2739019"/>
            <a:ext cx="5224483" cy="492443"/>
          </a:xfrm>
          <a:prstGeom prst="rect">
            <a:avLst/>
          </a:prstGeom>
        </p:spPr>
        <p:txBody>
          <a:bodyPr wrap="square" lIns="0" tIns="0" rIns="0" bIns="0">
            <a:noAutofit/>
          </a:bodyPr>
          <a:lstStyle>
            <a:lvl1pPr marL="0" indent="0">
              <a:buFontTx/>
              <a:buNone/>
              <a:defRPr sz="2667"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20 pt</a:t>
            </a:r>
          </a:p>
        </p:txBody>
      </p:sp>
      <p:sp>
        <p:nvSpPr>
          <p:cNvPr id="13" name="Marcador de texto 27">
            <a:extLst>
              <a:ext uri="{FF2B5EF4-FFF2-40B4-BE49-F238E27FC236}">
                <a16:creationId xmlns:a16="http://schemas.microsoft.com/office/drawing/2014/main" xmlns="" id="{95B6CB21-E984-EB4A-9633-FD837F20DB07}"/>
              </a:ext>
            </a:extLst>
          </p:cNvPr>
          <p:cNvSpPr>
            <a:spLocks noGrp="1"/>
          </p:cNvSpPr>
          <p:nvPr>
            <p:ph type="body" sz="quarter" idx="14" hasCustomPrompt="1"/>
          </p:nvPr>
        </p:nvSpPr>
        <p:spPr>
          <a:xfrm>
            <a:off x="353633" y="3189667"/>
            <a:ext cx="5224481" cy="650453"/>
          </a:xfrm>
          <a:prstGeom prst="rect">
            <a:avLst/>
          </a:prstGeom>
        </p:spPr>
        <p:txBody>
          <a:bodyPr wrap="square" lIns="0" tIns="0" rIns="0" bIns="0">
            <a:noAutofit/>
          </a:bodyPr>
          <a:lstStyle>
            <a:lvl1pPr marL="0" indent="0">
              <a:buFontTx/>
              <a:buNone/>
              <a:defRPr sz="1333" baseline="0">
                <a:solidFill>
                  <a:schemeClr val="tx1"/>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Text </a:t>
            </a:r>
            <a:r>
              <a:rPr lang="es-ES" dirty="0" err="1"/>
              <a:t>introducció</a:t>
            </a:r>
            <a:r>
              <a:rPr lang="es-ES" dirty="0"/>
              <a:t> Arial Normal 10 pt.</a:t>
            </a:r>
          </a:p>
        </p:txBody>
      </p:sp>
      <p:sp>
        <p:nvSpPr>
          <p:cNvPr id="11" name="Rectángulo 10">
            <a:extLst>
              <a:ext uri="{FF2B5EF4-FFF2-40B4-BE49-F238E27FC236}">
                <a16:creationId xmlns:a16="http://schemas.microsoft.com/office/drawing/2014/main" xmlns="" id="{5565B46E-16DB-9D4E-B7DA-E217D01FD740}"/>
              </a:ext>
            </a:extLst>
          </p:cNvPr>
          <p:cNvSpPr/>
          <p:nvPr userDrawn="1"/>
        </p:nvSpPr>
        <p:spPr>
          <a:xfrm>
            <a:off x="12175688" y="8669867"/>
            <a:ext cx="4080313" cy="474133"/>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3" name="Marcador de posición de imagen 2">
            <a:extLst>
              <a:ext uri="{FF2B5EF4-FFF2-40B4-BE49-F238E27FC236}">
                <a16:creationId xmlns:a16="http://schemas.microsoft.com/office/drawing/2014/main" xmlns="" id="{94E0BF52-A73F-9840-B195-80DE3F33B49D}"/>
              </a:ext>
            </a:extLst>
          </p:cNvPr>
          <p:cNvSpPr>
            <a:spLocks noGrp="1"/>
          </p:cNvSpPr>
          <p:nvPr>
            <p:ph type="pic" sz="quarter" idx="15"/>
          </p:nvPr>
        </p:nvSpPr>
        <p:spPr>
          <a:xfrm>
            <a:off x="12204701" y="2288743"/>
            <a:ext cx="4051300" cy="6381124"/>
          </a:xfrm>
          <a:prstGeom prst="rect">
            <a:avLst/>
          </a:prstGeom>
        </p:spPr>
        <p:txBody>
          <a:bodyPr/>
          <a:lstStyle>
            <a:lvl1pPr marL="0" indent="0">
              <a:buFontTx/>
              <a:buNone/>
              <a:defRPr/>
            </a:lvl1pPr>
          </a:lstStyle>
          <a:p>
            <a:endParaRPr lang="es-ES" dirty="0"/>
          </a:p>
        </p:txBody>
      </p:sp>
    </p:spTree>
    <p:extLst>
      <p:ext uri="{BB962C8B-B14F-4D97-AF65-F5344CB8AC3E}">
        <p14:creationId xmlns:p14="http://schemas.microsoft.com/office/powerpoint/2010/main" val="999372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C86F44A5-155A-B641-B084-4B216A366B04}"/>
              </a:ext>
            </a:extLst>
          </p:cNvPr>
          <p:cNvPicPr>
            <a:picLocks noChangeAspect="1"/>
          </p:cNvPicPr>
          <p:nvPr userDrawn="1"/>
        </p:nvPicPr>
        <p:blipFill>
          <a:blip r:embed="rId2"/>
          <a:srcRect/>
          <a:stretch/>
        </p:blipFill>
        <p:spPr>
          <a:xfrm>
            <a:off x="0" y="1061"/>
            <a:ext cx="16254117" cy="9142940"/>
          </a:xfrm>
          <a:prstGeom prst="rect">
            <a:avLst/>
          </a:prstGeom>
        </p:spPr>
      </p:pic>
      <p:pic>
        <p:nvPicPr>
          <p:cNvPr id="15" name="Imagen 14">
            <a:extLst>
              <a:ext uri="{FF2B5EF4-FFF2-40B4-BE49-F238E27FC236}">
                <a16:creationId xmlns:a16="http://schemas.microsoft.com/office/drawing/2014/main" xmlns="" id="{CF06C8E4-0756-FB40-A8F9-A3573ADA2527}"/>
              </a:ext>
            </a:extLst>
          </p:cNvPr>
          <p:cNvPicPr>
            <a:picLocks noChangeAspect="1"/>
          </p:cNvPicPr>
          <p:nvPr userDrawn="1"/>
        </p:nvPicPr>
        <p:blipFill>
          <a:blip r:embed="rId3"/>
          <a:stretch>
            <a:fillRect/>
          </a:stretch>
        </p:blipFill>
        <p:spPr>
          <a:xfrm>
            <a:off x="6164029" y="7865664"/>
            <a:ext cx="4044305" cy="893320"/>
          </a:xfrm>
          <a:prstGeom prst="rect">
            <a:avLst/>
          </a:prstGeom>
        </p:spPr>
      </p:pic>
      <p:sp>
        <p:nvSpPr>
          <p:cNvPr id="4" name="Marcador de texto 3">
            <a:extLst>
              <a:ext uri="{FF2B5EF4-FFF2-40B4-BE49-F238E27FC236}">
                <a16:creationId xmlns:a16="http://schemas.microsoft.com/office/drawing/2014/main" xmlns="" id="{1CE872E3-E358-3848-9B86-B5E75430C579}"/>
              </a:ext>
            </a:extLst>
          </p:cNvPr>
          <p:cNvSpPr>
            <a:spLocks noGrp="1"/>
          </p:cNvSpPr>
          <p:nvPr>
            <p:ph type="body" sz="quarter" idx="10" hasCustomPrompt="1"/>
          </p:nvPr>
        </p:nvSpPr>
        <p:spPr>
          <a:xfrm>
            <a:off x="6164029" y="4354318"/>
            <a:ext cx="4044305" cy="435365"/>
          </a:xfrm>
          <a:prstGeom prst="rect">
            <a:avLst/>
          </a:prstGeom>
        </p:spPr>
        <p:txBody>
          <a:bodyPr/>
          <a:lstStyle>
            <a:lvl1pPr marL="0" indent="0" algn="ctr">
              <a:buFontTx/>
              <a:buNone/>
              <a:defRPr sz="2667" b="1" i="0" baseline="0">
                <a:solidFill>
                  <a:schemeClr val="bg1"/>
                </a:solidFill>
                <a:latin typeface="Arial" panose="020B0604020202020204" pitchFamily="34" charset="0"/>
              </a:defRPr>
            </a:lvl1pPr>
            <a:lvl2pPr marL="609585" indent="0">
              <a:buFontTx/>
              <a:buNone/>
              <a:defRPr sz="2667" b="1" i="0" baseline="0">
                <a:solidFill>
                  <a:schemeClr val="bg1"/>
                </a:solidFill>
                <a:latin typeface="Arial" panose="020B0604020202020204" pitchFamily="34" charset="0"/>
              </a:defRPr>
            </a:lvl2pPr>
            <a:lvl3pPr marL="1219170" indent="0">
              <a:buFontTx/>
              <a:buNone/>
              <a:defRPr sz="2667" b="1" i="0" baseline="0">
                <a:solidFill>
                  <a:schemeClr val="bg1"/>
                </a:solidFill>
                <a:latin typeface="Arial" panose="020B0604020202020204" pitchFamily="34" charset="0"/>
              </a:defRPr>
            </a:lvl3pPr>
            <a:lvl4pPr marL="1828754" indent="0">
              <a:buFontTx/>
              <a:buNone/>
              <a:defRPr sz="2667" b="1" i="0" baseline="0">
                <a:solidFill>
                  <a:schemeClr val="bg1"/>
                </a:solidFill>
                <a:latin typeface="Arial" panose="020B0604020202020204" pitchFamily="34" charset="0"/>
              </a:defRPr>
            </a:lvl4pPr>
            <a:lvl5pPr marL="2438339" indent="0">
              <a:buFontTx/>
              <a:buNone/>
              <a:defRPr sz="2667" b="1" i="0" baseline="0">
                <a:solidFill>
                  <a:schemeClr val="bg1"/>
                </a:solidFill>
                <a:latin typeface="Arial" panose="020B0604020202020204" pitchFamily="34" charset="0"/>
              </a:defRPr>
            </a:lvl5pPr>
          </a:lstStyle>
          <a:p>
            <a:pPr lvl="0"/>
            <a:r>
              <a:rPr lang="es-ES" dirty="0" err="1"/>
              <a:t>url</a:t>
            </a:r>
            <a:endParaRPr lang="es-ES" dirty="0"/>
          </a:p>
        </p:txBody>
      </p:sp>
    </p:spTree>
    <p:extLst>
      <p:ext uri="{BB962C8B-B14F-4D97-AF65-F5344CB8AC3E}">
        <p14:creationId xmlns:p14="http://schemas.microsoft.com/office/powerpoint/2010/main" val="16756738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5B4ED75-E50B-504F-8078-375C62F0B52E}"/>
              </a:ext>
            </a:extLst>
          </p:cNvPr>
          <p:cNvSpPr>
            <a:spLocks noGrp="1"/>
          </p:cNvSpPr>
          <p:nvPr>
            <p:ph type="ctrTitle"/>
          </p:nvPr>
        </p:nvSpPr>
        <p:spPr>
          <a:xfrm>
            <a:off x="2032000" y="1496484"/>
            <a:ext cx="12192000" cy="3183467"/>
          </a:xfrm>
        </p:spPr>
        <p:txBody>
          <a:bodyPr anchor="b"/>
          <a:lstStyle>
            <a:lvl1pPr algn="ctr">
              <a:defRPr sz="8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5AF3DCC3-B593-414F-A9EA-79E95B3BE937}"/>
              </a:ext>
            </a:extLst>
          </p:cNvPr>
          <p:cNvSpPr>
            <a:spLocks noGrp="1"/>
          </p:cNvSpPr>
          <p:nvPr>
            <p:ph type="subTitle" idx="1"/>
          </p:nvPr>
        </p:nvSpPr>
        <p:spPr>
          <a:xfrm>
            <a:off x="2032000" y="4802717"/>
            <a:ext cx="12192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17D4CF7B-328C-D845-9578-704D12425760}"/>
              </a:ext>
            </a:extLst>
          </p:cNvPr>
          <p:cNvSpPr>
            <a:spLocks noGrp="1"/>
          </p:cNvSpPr>
          <p:nvPr>
            <p:ph type="dt" sz="half" idx="10"/>
          </p:nvPr>
        </p:nvSpPr>
        <p:spPr/>
        <p:txBody>
          <a:bodyPr/>
          <a:lstStyle/>
          <a:p>
            <a:fld id="{82C99FF2-E0C4-CE45-9876-CEF81B880042}" type="datetimeFigureOut">
              <a:rPr lang="es-ES" smtClean="0">
                <a:solidFill>
                  <a:prstClr val="black"/>
                </a:solidFill>
              </a:rPr>
              <a:pPr/>
              <a:t>18/03/2026</a:t>
            </a:fld>
            <a:endParaRPr lang="es-ES">
              <a:solidFill>
                <a:prstClr val="black"/>
              </a:solidFill>
            </a:endParaRPr>
          </a:p>
        </p:txBody>
      </p:sp>
      <p:sp>
        <p:nvSpPr>
          <p:cNvPr id="5" name="Marcador de pie de página 4">
            <a:extLst>
              <a:ext uri="{FF2B5EF4-FFF2-40B4-BE49-F238E27FC236}">
                <a16:creationId xmlns:a16="http://schemas.microsoft.com/office/drawing/2014/main" xmlns="" id="{C3E53AFE-22C6-1149-8E56-8FBBCC8EFC33}"/>
              </a:ext>
            </a:extLst>
          </p:cNvPr>
          <p:cNvSpPr>
            <a:spLocks noGrp="1"/>
          </p:cNvSpPr>
          <p:nvPr>
            <p:ph type="ftr" sz="quarter" idx="11"/>
          </p:nvPr>
        </p:nvSpPr>
        <p:spPr/>
        <p:txBody>
          <a:bodyPr/>
          <a:lstStyle/>
          <a:p>
            <a:endParaRPr lang="es-ES">
              <a:solidFill>
                <a:prstClr val="black"/>
              </a:solidFill>
            </a:endParaRPr>
          </a:p>
        </p:txBody>
      </p:sp>
      <p:sp>
        <p:nvSpPr>
          <p:cNvPr id="6" name="Marcador de número de diapositiva 5">
            <a:extLst>
              <a:ext uri="{FF2B5EF4-FFF2-40B4-BE49-F238E27FC236}">
                <a16:creationId xmlns:a16="http://schemas.microsoft.com/office/drawing/2014/main" xmlns="" id="{4E926E05-5ABE-804A-AA2A-79C510EBF699}"/>
              </a:ext>
            </a:extLst>
          </p:cNvPr>
          <p:cNvSpPr>
            <a:spLocks noGrp="1"/>
          </p:cNvSpPr>
          <p:nvPr>
            <p:ph type="sldNum" sz="quarter" idx="12"/>
          </p:nvPr>
        </p:nvSpPr>
        <p:spPr/>
        <p:txBody>
          <a:bodyPr/>
          <a:lstStyle/>
          <a:p>
            <a:fld id="{AD13915E-F058-DC42-A72E-7C5FA39B257D}" type="slidenum">
              <a:rPr lang="es-ES" smtClean="0">
                <a:solidFill>
                  <a:prstClr val="black"/>
                </a:solidFill>
              </a:rPr>
              <a:pPr/>
              <a:t>‹Nº›</a:t>
            </a:fld>
            <a:endParaRPr lang="es-ES">
              <a:solidFill>
                <a:prstClr val="black"/>
              </a:solidFill>
            </a:endParaRPr>
          </a:p>
        </p:txBody>
      </p:sp>
    </p:spTree>
    <p:extLst>
      <p:ext uri="{BB962C8B-B14F-4D97-AF65-F5344CB8AC3E}">
        <p14:creationId xmlns:p14="http://schemas.microsoft.com/office/powerpoint/2010/main" val="2230902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xmlns="" id="{03370D0D-3137-5F4F-8C5C-A67137074924}"/>
              </a:ext>
            </a:extLst>
          </p:cNvPr>
          <p:cNvSpPr/>
          <p:nvPr userDrawn="1"/>
        </p:nvSpPr>
        <p:spPr>
          <a:xfrm>
            <a:off x="-1" y="1"/>
            <a:ext cx="16256000" cy="46164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solidFill>
                <a:prstClr val="white"/>
              </a:solidFill>
            </a:endParaRPr>
          </a:p>
        </p:txBody>
      </p:sp>
      <p:sp>
        <p:nvSpPr>
          <p:cNvPr id="11" name="Rectángulo 10">
            <a:extLst>
              <a:ext uri="{FF2B5EF4-FFF2-40B4-BE49-F238E27FC236}">
                <a16:creationId xmlns:a16="http://schemas.microsoft.com/office/drawing/2014/main" xmlns="" id="{1F02EAF6-36C2-4E47-A250-22CD18B82DE7}"/>
              </a:ext>
            </a:extLst>
          </p:cNvPr>
          <p:cNvSpPr/>
          <p:nvPr userDrawn="1"/>
        </p:nvSpPr>
        <p:spPr>
          <a:xfrm rot="5400000">
            <a:off x="-2071167" y="2071166"/>
            <a:ext cx="4616468" cy="474133"/>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solidFill>
                <a:srgbClr val="CE0F2D"/>
              </a:solidFill>
            </a:endParaRPr>
          </a:p>
        </p:txBody>
      </p:sp>
      <p:sp>
        <p:nvSpPr>
          <p:cNvPr id="13" name="Marcador de posición de imagen 12">
            <a:extLst>
              <a:ext uri="{FF2B5EF4-FFF2-40B4-BE49-F238E27FC236}">
                <a16:creationId xmlns:a16="http://schemas.microsoft.com/office/drawing/2014/main" xmlns="" id="{609C4EDA-93E9-B344-A019-204422216D4E}"/>
              </a:ext>
            </a:extLst>
          </p:cNvPr>
          <p:cNvSpPr>
            <a:spLocks noGrp="1"/>
          </p:cNvSpPr>
          <p:nvPr>
            <p:ph type="pic" sz="quarter" idx="10"/>
          </p:nvPr>
        </p:nvSpPr>
        <p:spPr>
          <a:xfrm>
            <a:off x="0" y="4616451"/>
            <a:ext cx="16256000" cy="4527549"/>
          </a:xfrm>
          <a:prstGeom prst="rect">
            <a:avLst/>
          </a:prstGeom>
        </p:spPr>
        <p:txBody>
          <a:bodyPr/>
          <a:lstStyle>
            <a:lvl1pPr marL="0" indent="0">
              <a:buFontTx/>
              <a:buNone/>
              <a:defRPr/>
            </a:lvl1pPr>
          </a:lstStyle>
          <a:p>
            <a:endParaRPr lang="es-ES" dirty="0"/>
          </a:p>
        </p:txBody>
      </p:sp>
      <p:sp>
        <p:nvSpPr>
          <p:cNvPr id="18" name="Marcador de texto 17">
            <a:extLst>
              <a:ext uri="{FF2B5EF4-FFF2-40B4-BE49-F238E27FC236}">
                <a16:creationId xmlns:a16="http://schemas.microsoft.com/office/drawing/2014/main" xmlns="" id="{3D5FE0F3-717A-6041-98FB-21E468F14CB4}"/>
              </a:ext>
            </a:extLst>
          </p:cNvPr>
          <p:cNvSpPr>
            <a:spLocks noGrp="1"/>
          </p:cNvSpPr>
          <p:nvPr>
            <p:ph type="body" sz="quarter" idx="11" hasCustomPrompt="1"/>
          </p:nvPr>
        </p:nvSpPr>
        <p:spPr>
          <a:xfrm>
            <a:off x="952500" y="2764211"/>
            <a:ext cx="14700907" cy="813676"/>
          </a:xfrm>
          <a:prstGeom prst="rect">
            <a:avLst/>
          </a:prstGeom>
        </p:spPr>
        <p:txBody>
          <a:bodyPr lIns="0" tIns="0" rIns="0" bIns="0"/>
          <a:lstStyle>
            <a:lvl1pPr marL="0" indent="0">
              <a:spcBef>
                <a:spcPts val="0"/>
              </a:spcBef>
              <a:buFontTx/>
              <a:buNone/>
              <a:defRPr sz="5333" baseline="0">
                <a:solidFill>
                  <a:schemeClr val="bg1"/>
                </a:solidFill>
                <a:latin typeface="Safiro SemiBold" pitchFamily="2" charset="77"/>
              </a:defRPr>
            </a:lvl1pPr>
            <a:lvl2pPr marL="0" indent="0">
              <a:spcBef>
                <a:spcPts val="0"/>
              </a:spcBef>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r>
              <a:rPr lang="es-ES" dirty="0" err="1"/>
              <a:t>Safiro</a:t>
            </a:r>
            <a:r>
              <a:rPr lang="es-ES" dirty="0"/>
              <a:t> </a:t>
            </a:r>
            <a:r>
              <a:rPr lang="es-ES" dirty="0" err="1"/>
              <a:t>Semibold</a:t>
            </a:r>
            <a:r>
              <a:rPr lang="es-ES" dirty="0"/>
              <a:t> 40 pt</a:t>
            </a:r>
          </a:p>
        </p:txBody>
      </p:sp>
      <p:sp>
        <p:nvSpPr>
          <p:cNvPr id="19" name="Marcador de texto 17">
            <a:extLst>
              <a:ext uri="{FF2B5EF4-FFF2-40B4-BE49-F238E27FC236}">
                <a16:creationId xmlns:a16="http://schemas.microsoft.com/office/drawing/2014/main" xmlns="" id="{E224D48A-996C-124F-A1D0-FD258F519461}"/>
              </a:ext>
            </a:extLst>
          </p:cNvPr>
          <p:cNvSpPr>
            <a:spLocks noGrp="1"/>
          </p:cNvSpPr>
          <p:nvPr>
            <p:ph type="body" sz="quarter" idx="12" hasCustomPrompt="1"/>
          </p:nvPr>
        </p:nvSpPr>
        <p:spPr>
          <a:xfrm>
            <a:off x="952500" y="3520954"/>
            <a:ext cx="14700907" cy="813676"/>
          </a:xfrm>
          <a:prstGeom prst="rect">
            <a:avLst/>
          </a:prstGeom>
        </p:spPr>
        <p:txBody>
          <a:bodyPr lIns="0" tIns="0" rIns="0" bIns="0"/>
          <a:lstStyle>
            <a:lvl1pPr marL="0" indent="0">
              <a:spcBef>
                <a:spcPts val="0"/>
              </a:spcBef>
              <a:buFontTx/>
              <a:buNone/>
              <a:defRPr sz="5333" baseline="0">
                <a:solidFill>
                  <a:schemeClr val="bg1"/>
                </a:solidFill>
                <a:latin typeface="Safiro" pitchFamily="2" charset="77"/>
              </a:defRPr>
            </a:lvl1pPr>
            <a:lvl2pPr marL="0" indent="0">
              <a:spcBef>
                <a:spcPts val="0"/>
              </a:spcBef>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r>
              <a:rPr lang="es-ES" dirty="0" err="1"/>
              <a:t>Safiro</a:t>
            </a:r>
            <a:r>
              <a:rPr lang="es-ES" dirty="0"/>
              <a:t> Regular 40 pt</a:t>
            </a:r>
          </a:p>
        </p:txBody>
      </p:sp>
    </p:spTree>
    <p:extLst>
      <p:ext uri="{BB962C8B-B14F-4D97-AF65-F5344CB8AC3E}">
        <p14:creationId xmlns:p14="http://schemas.microsoft.com/office/powerpoint/2010/main" val="2748428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4051920" y="2288743"/>
            <a:ext cx="12204080" cy="691867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6" name="Marcador de posición de imagen 2">
            <a:extLst>
              <a:ext uri="{FF2B5EF4-FFF2-40B4-BE49-F238E27FC236}">
                <a16:creationId xmlns:a16="http://schemas.microsoft.com/office/drawing/2014/main" xmlns="" id="{3CA9AE1C-9911-9E44-AC88-FB1F9B327B5F}"/>
              </a:ext>
            </a:extLst>
          </p:cNvPr>
          <p:cNvSpPr>
            <a:spLocks noGrp="1"/>
          </p:cNvSpPr>
          <p:nvPr>
            <p:ph type="pic" idx="1"/>
          </p:nvPr>
        </p:nvSpPr>
        <p:spPr>
          <a:xfrm>
            <a:off x="0" y="-2"/>
            <a:ext cx="4051920" cy="8726683"/>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s-ES"/>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4421360" y="1366553"/>
            <a:ext cx="10853675" cy="92219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sp>
        <p:nvSpPr>
          <p:cNvPr id="21" name="Rectángulo 20">
            <a:extLst>
              <a:ext uri="{FF2B5EF4-FFF2-40B4-BE49-F238E27FC236}">
                <a16:creationId xmlns:a16="http://schemas.microsoft.com/office/drawing/2014/main" xmlns="" id="{B8500F04-DBF7-8045-BA9C-707895833A7B}"/>
              </a:ext>
            </a:extLst>
          </p:cNvPr>
          <p:cNvSpPr/>
          <p:nvPr userDrawn="1"/>
        </p:nvSpPr>
        <p:spPr>
          <a:xfrm>
            <a:off x="-29013" y="8733287"/>
            <a:ext cx="4080933" cy="474133"/>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8" name="Marcador de texto 27">
            <a:extLst>
              <a:ext uri="{FF2B5EF4-FFF2-40B4-BE49-F238E27FC236}">
                <a16:creationId xmlns:a16="http://schemas.microsoft.com/office/drawing/2014/main" xmlns="" id="{0A7D9BC2-575D-3B43-BD4D-B6FB2D9C8F37}"/>
              </a:ext>
            </a:extLst>
          </p:cNvPr>
          <p:cNvSpPr>
            <a:spLocks noGrp="1"/>
          </p:cNvSpPr>
          <p:nvPr>
            <p:ph type="body" sz="quarter" idx="10" hasCustomPrompt="1"/>
          </p:nvPr>
        </p:nvSpPr>
        <p:spPr>
          <a:xfrm>
            <a:off x="4419904" y="2810954"/>
            <a:ext cx="4618993" cy="246221"/>
          </a:xfrm>
          <a:prstGeom prst="rect">
            <a:avLst/>
          </a:prstGeom>
        </p:spPr>
        <p:txBody>
          <a:bodyPr wrap="square" lIns="0" tIns="0" rIns="0" bIns="0">
            <a:spAutoFit/>
          </a:bodyPr>
          <a:lstStyle>
            <a:lvl1pPr marL="0" indent="0">
              <a:buFontTx/>
              <a:buNone/>
              <a:defRPr sz="1600"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12 pt</a:t>
            </a:r>
          </a:p>
        </p:txBody>
      </p:sp>
      <p:sp>
        <p:nvSpPr>
          <p:cNvPr id="33" name="Marcador de texto 32">
            <a:extLst>
              <a:ext uri="{FF2B5EF4-FFF2-40B4-BE49-F238E27FC236}">
                <a16:creationId xmlns:a16="http://schemas.microsoft.com/office/drawing/2014/main" xmlns="" id="{0812FAC4-FCB3-EE40-8926-C9F4AA94D879}"/>
              </a:ext>
            </a:extLst>
          </p:cNvPr>
          <p:cNvSpPr>
            <a:spLocks noGrp="1"/>
          </p:cNvSpPr>
          <p:nvPr>
            <p:ph type="body" sz="quarter" idx="11" hasCustomPrompt="1"/>
          </p:nvPr>
        </p:nvSpPr>
        <p:spPr>
          <a:xfrm>
            <a:off x="10337800" y="2815185"/>
            <a:ext cx="4937235" cy="205184"/>
          </a:xfrm>
          <a:prstGeom prst="rect">
            <a:avLst/>
          </a:prstGeom>
        </p:spPr>
        <p:txBody>
          <a:bodyPr lIns="0" tIns="0" rIns="0" bIns="0">
            <a:spAutoFit/>
          </a:bodyPr>
          <a:lstStyle>
            <a:lvl1pPr marL="0" indent="0">
              <a:buFontTx/>
              <a:buNone/>
              <a:defRPr sz="1333" baseline="0">
                <a:latin typeface="Arial" panose="020B0604020202020204" pitchFamily="34" charset="0"/>
              </a:defRPr>
            </a:lvl1pPr>
            <a:lvl2pPr marL="609585" indent="0">
              <a:buFontTx/>
              <a:buNone/>
              <a:defRPr sz="1333" baseline="0">
                <a:latin typeface="Arial" panose="020B0604020202020204" pitchFamily="34" charset="0"/>
              </a:defRPr>
            </a:lvl2pPr>
            <a:lvl3pPr marL="1219170" indent="0">
              <a:buFontTx/>
              <a:buNone/>
              <a:defRPr sz="1333" baseline="0">
                <a:latin typeface="Arial" panose="020B0604020202020204" pitchFamily="34" charset="0"/>
              </a:defRPr>
            </a:lvl3pPr>
            <a:lvl4pPr marL="1828754" indent="0">
              <a:buFontTx/>
              <a:buNone/>
              <a:defRPr sz="1333" baseline="0">
                <a:latin typeface="Arial" panose="020B0604020202020204" pitchFamily="34" charset="0"/>
              </a:defRPr>
            </a:lvl4pPr>
            <a:lvl5pPr marL="2438339" indent="0">
              <a:buFontTx/>
              <a:buNone/>
              <a:defRPr sz="1333" baseline="0">
                <a:latin typeface="Arial" panose="020B0604020202020204" pitchFamily="34" charset="0"/>
              </a:defRPr>
            </a:lvl5pPr>
          </a:lstStyle>
          <a:p>
            <a:pPr lvl="0"/>
            <a:r>
              <a:rPr lang="es-ES" dirty="0"/>
              <a:t>Arial regular 10 pt</a:t>
            </a:r>
          </a:p>
        </p:txBody>
      </p:sp>
      <p:pic>
        <p:nvPicPr>
          <p:cNvPr id="34" name="Imagen 33">
            <a:hlinkClick r:id="" action="ppaction://hlinkshowjump?jump=firstslide"/>
            <a:extLst>
              <a:ext uri="{FF2B5EF4-FFF2-40B4-BE49-F238E27FC236}">
                <a16:creationId xmlns:a16="http://schemas.microsoft.com/office/drawing/2014/main" xmlns="" id="{1D3FF037-AC8D-0147-A647-9F1ED028365B}"/>
              </a:ext>
            </a:extLst>
          </p:cNvPr>
          <p:cNvPicPr>
            <a:picLocks noChangeAspect="1"/>
          </p:cNvPicPr>
          <p:nvPr userDrawn="1"/>
        </p:nvPicPr>
        <p:blipFill>
          <a:blip r:embed="rId2"/>
          <a:srcRect/>
          <a:stretch/>
        </p:blipFill>
        <p:spPr>
          <a:xfrm>
            <a:off x="15561724" y="334176"/>
            <a:ext cx="338667" cy="330405"/>
          </a:xfrm>
          <a:prstGeom prst="rect">
            <a:avLst/>
          </a:prstGeom>
        </p:spPr>
      </p:pic>
    </p:spTree>
    <p:extLst>
      <p:ext uri="{BB962C8B-B14F-4D97-AF65-F5344CB8AC3E}">
        <p14:creationId xmlns:p14="http://schemas.microsoft.com/office/powerpoint/2010/main" val="32691827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3"/>
            <a:ext cx="12204080" cy="691867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6" name="Marcador de posición de imagen 2">
            <a:extLst>
              <a:ext uri="{FF2B5EF4-FFF2-40B4-BE49-F238E27FC236}">
                <a16:creationId xmlns:a16="http://schemas.microsoft.com/office/drawing/2014/main" xmlns="" id="{3CA9AE1C-9911-9E44-AC88-FB1F9B327B5F}"/>
              </a:ext>
            </a:extLst>
          </p:cNvPr>
          <p:cNvSpPr>
            <a:spLocks noGrp="1"/>
          </p:cNvSpPr>
          <p:nvPr>
            <p:ph type="pic" idx="1"/>
          </p:nvPr>
        </p:nvSpPr>
        <p:spPr>
          <a:xfrm>
            <a:off x="12204080" y="-2"/>
            <a:ext cx="4051920" cy="8726683"/>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s-ES"/>
          </a:p>
        </p:txBody>
      </p:sp>
      <p:sp>
        <p:nvSpPr>
          <p:cNvPr id="21" name="Rectángulo 20">
            <a:extLst>
              <a:ext uri="{FF2B5EF4-FFF2-40B4-BE49-F238E27FC236}">
                <a16:creationId xmlns:a16="http://schemas.microsoft.com/office/drawing/2014/main" xmlns="" id="{B8500F04-DBF7-8045-BA9C-707895833A7B}"/>
              </a:ext>
            </a:extLst>
          </p:cNvPr>
          <p:cNvSpPr/>
          <p:nvPr userDrawn="1"/>
        </p:nvSpPr>
        <p:spPr>
          <a:xfrm>
            <a:off x="12175067" y="8733287"/>
            <a:ext cx="4080933" cy="474133"/>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sp>
        <p:nvSpPr>
          <p:cNvPr id="28" name="Marcador de texto 27">
            <a:extLst>
              <a:ext uri="{FF2B5EF4-FFF2-40B4-BE49-F238E27FC236}">
                <a16:creationId xmlns:a16="http://schemas.microsoft.com/office/drawing/2014/main" xmlns="" id="{0A7D9BC2-575D-3B43-BD4D-B6FB2D9C8F37}"/>
              </a:ext>
            </a:extLst>
          </p:cNvPr>
          <p:cNvSpPr>
            <a:spLocks noGrp="1"/>
          </p:cNvSpPr>
          <p:nvPr>
            <p:ph type="body" sz="quarter" idx="10" hasCustomPrompt="1"/>
          </p:nvPr>
        </p:nvSpPr>
        <p:spPr>
          <a:xfrm>
            <a:off x="1473185" y="3292365"/>
            <a:ext cx="3416449" cy="631968"/>
          </a:xfrm>
          <a:prstGeom prst="rect">
            <a:avLst/>
          </a:prstGeom>
        </p:spPr>
        <p:txBody>
          <a:bodyPr wrap="square" lIns="0" tIns="0" rIns="0" bIns="0">
            <a:spAutoFit/>
          </a:bodyPr>
          <a:lstStyle>
            <a:lvl1pPr marL="0" indent="0">
              <a:buFontTx/>
              <a:buNone/>
              <a:defRPr sz="1867"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14 pt</a:t>
            </a:r>
          </a:p>
          <a:p>
            <a:pPr lvl="0"/>
            <a:endParaRPr lang="es-ES" dirty="0"/>
          </a:p>
        </p:txBody>
      </p:sp>
      <p:pic>
        <p:nvPicPr>
          <p:cNvPr id="10" name="Imagen 9">
            <a:extLst>
              <a:ext uri="{FF2B5EF4-FFF2-40B4-BE49-F238E27FC236}">
                <a16:creationId xmlns:a16="http://schemas.microsoft.com/office/drawing/2014/main" xmlns="" id="{FB94A0DA-2082-FD4B-8873-3A9F16CB346D}"/>
              </a:ext>
            </a:extLst>
          </p:cNvPr>
          <p:cNvPicPr>
            <a:picLocks noChangeAspect="1"/>
          </p:cNvPicPr>
          <p:nvPr userDrawn="1"/>
        </p:nvPicPr>
        <p:blipFill>
          <a:blip r:embed="rId2"/>
          <a:srcRect/>
          <a:stretch/>
        </p:blipFill>
        <p:spPr>
          <a:xfrm>
            <a:off x="332370" y="3134942"/>
            <a:ext cx="808445" cy="808445"/>
          </a:xfrm>
          <a:prstGeom prst="rect">
            <a:avLst/>
          </a:prstGeom>
        </p:spPr>
      </p:pic>
      <p:pic>
        <p:nvPicPr>
          <p:cNvPr id="11" name="Imagen 10">
            <a:extLst>
              <a:ext uri="{FF2B5EF4-FFF2-40B4-BE49-F238E27FC236}">
                <a16:creationId xmlns:a16="http://schemas.microsoft.com/office/drawing/2014/main" xmlns="" id="{294A17E0-694F-A243-80BA-7DDD608CF9F7}"/>
              </a:ext>
            </a:extLst>
          </p:cNvPr>
          <p:cNvPicPr>
            <a:picLocks noChangeAspect="1"/>
          </p:cNvPicPr>
          <p:nvPr userDrawn="1"/>
        </p:nvPicPr>
        <p:blipFill>
          <a:blip r:embed="rId2"/>
          <a:srcRect/>
          <a:stretch/>
        </p:blipFill>
        <p:spPr>
          <a:xfrm>
            <a:off x="343878" y="5584426"/>
            <a:ext cx="808445" cy="808445"/>
          </a:xfrm>
          <a:prstGeom prst="rect">
            <a:avLst/>
          </a:prstGeom>
        </p:spPr>
      </p:pic>
      <p:pic>
        <p:nvPicPr>
          <p:cNvPr id="12" name="Imagen 11">
            <a:extLst>
              <a:ext uri="{FF2B5EF4-FFF2-40B4-BE49-F238E27FC236}">
                <a16:creationId xmlns:a16="http://schemas.microsoft.com/office/drawing/2014/main" xmlns="" id="{FEC55ACD-3B8F-C64E-A47E-7DBF4BE64AE6}"/>
              </a:ext>
            </a:extLst>
          </p:cNvPr>
          <p:cNvPicPr>
            <a:picLocks noChangeAspect="1"/>
          </p:cNvPicPr>
          <p:nvPr userDrawn="1"/>
        </p:nvPicPr>
        <p:blipFill>
          <a:blip r:embed="rId2"/>
          <a:srcRect/>
          <a:stretch/>
        </p:blipFill>
        <p:spPr>
          <a:xfrm>
            <a:off x="5735915" y="3134942"/>
            <a:ext cx="808445" cy="808445"/>
          </a:xfrm>
          <a:prstGeom prst="rect">
            <a:avLst/>
          </a:prstGeom>
        </p:spPr>
      </p:pic>
      <p:pic>
        <p:nvPicPr>
          <p:cNvPr id="13" name="Imagen 12">
            <a:extLst>
              <a:ext uri="{FF2B5EF4-FFF2-40B4-BE49-F238E27FC236}">
                <a16:creationId xmlns:a16="http://schemas.microsoft.com/office/drawing/2014/main" xmlns="" id="{066C15AA-C3D5-6547-9665-03CC016CC83B}"/>
              </a:ext>
            </a:extLst>
          </p:cNvPr>
          <p:cNvPicPr>
            <a:picLocks noChangeAspect="1"/>
          </p:cNvPicPr>
          <p:nvPr userDrawn="1"/>
        </p:nvPicPr>
        <p:blipFill>
          <a:blip r:embed="rId2"/>
          <a:srcRect/>
          <a:stretch/>
        </p:blipFill>
        <p:spPr>
          <a:xfrm>
            <a:off x="5735915" y="5584426"/>
            <a:ext cx="808445" cy="808445"/>
          </a:xfrm>
          <a:prstGeom prst="rect">
            <a:avLst/>
          </a:prstGeom>
        </p:spPr>
      </p:pic>
      <p:sp>
        <p:nvSpPr>
          <p:cNvPr id="27" name="Marcador de texto 27">
            <a:extLst>
              <a:ext uri="{FF2B5EF4-FFF2-40B4-BE49-F238E27FC236}">
                <a16:creationId xmlns:a16="http://schemas.microsoft.com/office/drawing/2014/main" xmlns="" id="{FB970307-D648-7147-949F-A077DF132A55}"/>
              </a:ext>
            </a:extLst>
          </p:cNvPr>
          <p:cNvSpPr>
            <a:spLocks noGrp="1"/>
          </p:cNvSpPr>
          <p:nvPr>
            <p:ph type="body" sz="quarter" idx="11" hasCustomPrompt="1"/>
          </p:nvPr>
        </p:nvSpPr>
        <p:spPr>
          <a:xfrm>
            <a:off x="1473185" y="3998219"/>
            <a:ext cx="3416449" cy="424351"/>
          </a:xfrm>
          <a:prstGeom prst="rect">
            <a:avLst/>
          </a:prstGeom>
        </p:spPr>
        <p:txBody>
          <a:bodyPr wrap="square" lIns="0" tIns="0" rIns="0" bIns="0">
            <a:noAutofit/>
          </a:bodyPr>
          <a:lstStyle>
            <a:lvl1pPr marL="0" indent="0">
              <a:buFontTx/>
              <a:buNone/>
              <a:defRPr sz="2133" b="1" i="0" baseline="0">
                <a:solidFill>
                  <a:srgbClr val="CC0C2F"/>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Bold 16</a:t>
            </a:r>
          </a:p>
        </p:txBody>
      </p:sp>
      <p:sp>
        <p:nvSpPr>
          <p:cNvPr id="31" name="Marcador de texto 27">
            <a:extLst>
              <a:ext uri="{FF2B5EF4-FFF2-40B4-BE49-F238E27FC236}">
                <a16:creationId xmlns:a16="http://schemas.microsoft.com/office/drawing/2014/main" xmlns="" id="{2A081F3D-E31B-1C46-A7B8-333ABC7E9434}"/>
              </a:ext>
            </a:extLst>
          </p:cNvPr>
          <p:cNvSpPr>
            <a:spLocks noGrp="1"/>
          </p:cNvSpPr>
          <p:nvPr>
            <p:ph type="body" sz="quarter" idx="12" hasCustomPrompt="1"/>
          </p:nvPr>
        </p:nvSpPr>
        <p:spPr>
          <a:xfrm>
            <a:off x="6840468" y="3292365"/>
            <a:ext cx="3416449" cy="631968"/>
          </a:xfrm>
          <a:prstGeom prst="rect">
            <a:avLst/>
          </a:prstGeom>
        </p:spPr>
        <p:txBody>
          <a:bodyPr wrap="square" lIns="0" tIns="0" rIns="0" bIns="0">
            <a:spAutoFit/>
          </a:bodyPr>
          <a:lstStyle>
            <a:lvl1pPr marL="0" indent="0">
              <a:buFontTx/>
              <a:buNone/>
              <a:defRPr sz="1867"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14 pt</a:t>
            </a:r>
          </a:p>
          <a:p>
            <a:pPr lvl="0"/>
            <a:endParaRPr lang="es-ES" dirty="0"/>
          </a:p>
        </p:txBody>
      </p:sp>
      <p:sp>
        <p:nvSpPr>
          <p:cNvPr id="32" name="Marcador de texto 27">
            <a:extLst>
              <a:ext uri="{FF2B5EF4-FFF2-40B4-BE49-F238E27FC236}">
                <a16:creationId xmlns:a16="http://schemas.microsoft.com/office/drawing/2014/main" xmlns="" id="{7E2E333F-49EB-F04C-9B25-B34AF05E1FDF}"/>
              </a:ext>
            </a:extLst>
          </p:cNvPr>
          <p:cNvSpPr>
            <a:spLocks noGrp="1"/>
          </p:cNvSpPr>
          <p:nvPr>
            <p:ph type="body" sz="quarter" idx="13" hasCustomPrompt="1"/>
          </p:nvPr>
        </p:nvSpPr>
        <p:spPr>
          <a:xfrm>
            <a:off x="6840468" y="3998219"/>
            <a:ext cx="3416449" cy="424351"/>
          </a:xfrm>
          <a:prstGeom prst="rect">
            <a:avLst/>
          </a:prstGeom>
        </p:spPr>
        <p:txBody>
          <a:bodyPr wrap="square" lIns="0" tIns="0" rIns="0" bIns="0">
            <a:noAutofit/>
          </a:bodyPr>
          <a:lstStyle>
            <a:lvl1pPr marL="0" indent="0">
              <a:buFontTx/>
              <a:buNone/>
              <a:defRPr sz="2133" b="1" i="0" baseline="0">
                <a:solidFill>
                  <a:srgbClr val="CC0C2F"/>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Bold 16</a:t>
            </a:r>
          </a:p>
        </p:txBody>
      </p:sp>
      <p:sp>
        <p:nvSpPr>
          <p:cNvPr id="34" name="Marcador de texto 27">
            <a:extLst>
              <a:ext uri="{FF2B5EF4-FFF2-40B4-BE49-F238E27FC236}">
                <a16:creationId xmlns:a16="http://schemas.microsoft.com/office/drawing/2014/main" xmlns="" id="{C51E9C1D-6D9B-8144-B664-409615C469FE}"/>
              </a:ext>
            </a:extLst>
          </p:cNvPr>
          <p:cNvSpPr>
            <a:spLocks noGrp="1"/>
          </p:cNvSpPr>
          <p:nvPr>
            <p:ph type="body" sz="quarter" idx="14" hasCustomPrompt="1"/>
          </p:nvPr>
        </p:nvSpPr>
        <p:spPr>
          <a:xfrm>
            <a:off x="1473185" y="5716752"/>
            <a:ext cx="3416449" cy="631968"/>
          </a:xfrm>
          <a:prstGeom prst="rect">
            <a:avLst/>
          </a:prstGeom>
        </p:spPr>
        <p:txBody>
          <a:bodyPr wrap="square" lIns="0" tIns="0" rIns="0" bIns="0">
            <a:spAutoFit/>
          </a:bodyPr>
          <a:lstStyle>
            <a:lvl1pPr marL="0" indent="0">
              <a:buFontTx/>
              <a:buNone/>
              <a:defRPr sz="1867"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14 pt</a:t>
            </a:r>
          </a:p>
          <a:p>
            <a:pPr lvl="0"/>
            <a:endParaRPr lang="es-ES" dirty="0"/>
          </a:p>
        </p:txBody>
      </p:sp>
      <p:sp>
        <p:nvSpPr>
          <p:cNvPr id="35" name="Marcador de texto 27">
            <a:extLst>
              <a:ext uri="{FF2B5EF4-FFF2-40B4-BE49-F238E27FC236}">
                <a16:creationId xmlns:a16="http://schemas.microsoft.com/office/drawing/2014/main" xmlns="" id="{4BA96B09-B1C3-C444-9116-315E4DF598C2}"/>
              </a:ext>
            </a:extLst>
          </p:cNvPr>
          <p:cNvSpPr>
            <a:spLocks noGrp="1"/>
          </p:cNvSpPr>
          <p:nvPr>
            <p:ph type="body" sz="quarter" idx="15" hasCustomPrompt="1"/>
          </p:nvPr>
        </p:nvSpPr>
        <p:spPr>
          <a:xfrm>
            <a:off x="1473185" y="6422606"/>
            <a:ext cx="3416449" cy="424351"/>
          </a:xfrm>
          <a:prstGeom prst="rect">
            <a:avLst/>
          </a:prstGeom>
        </p:spPr>
        <p:txBody>
          <a:bodyPr wrap="square" lIns="0" tIns="0" rIns="0" bIns="0">
            <a:noAutofit/>
          </a:bodyPr>
          <a:lstStyle>
            <a:lvl1pPr marL="0" indent="0">
              <a:buFontTx/>
              <a:buNone/>
              <a:defRPr sz="2133" b="1" i="0" baseline="0">
                <a:solidFill>
                  <a:srgbClr val="CC0C2F"/>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Bold 16</a:t>
            </a:r>
          </a:p>
        </p:txBody>
      </p:sp>
      <p:sp>
        <p:nvSpPr>
          <p:cNvPr id="36" name="Marcador de texto 27">
            <a:extLst>
              <a:ext uri="{FF2B5EF4-FFF2-40B4-BE49-F238E27FC236}">
                <a16:creationId xmlns:a16="http://schemas.microsoft.com/office/drawing/2014/main" xmlns="" id="{6BA8E748-4392-F54A-B774-3BCE2DC847FA}"/>
              </a:ext>
            </a:extLst>
          </p:cNvPr>
          <p:cNvSpPr>
            <a:spLocks noGrp="1"/>
          </p:cNvSpPr>
          <p:nvPr>
            <p:ph type="body" sz="quarter" idx="16" hasCustomPrompt="1"/>
          </p:nvPr>
        </p:nvSpPr>
        <p:spPr>
          <a:xfrm>
            <a:off x="6840468" y="5716752"/>
            <a:ext cx="3416449" cy="631968"/>
          </a:xfrm>
          <a:prstGeom prst="rect">
            <a:avLst/>
          </a:prstGeom>
        </p:spPr>
        <p:txBody>
          <a:bodyPr wrap="square" lIns="0" tIns="0" rIns="0" bIns="0">
            <a:spAutoFit/>
          </a:bodyPr>
          <a:lstStyle>
            <a:lvl1pPr marL="0" indent="0">
              <a:buFontTx/>
              <a:buNone/>
              <a:defRPr sz="1867"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14 pt</a:t>
            </a:r>
          </a:p>
          <a:p>
            <a:pPr lvl="0"/>
            <a:endParaRPr lang="es-ES" dirty="0"/>
          </a:p>
        </p:txBody>
      </p:sp>
      <p:sp>
        <p:nvSpPr>
          <p:cNvPr id="37" name="Marcador de texto 27">
            <a:extLst>
              <a:ext uri="{FF2B5EF4-FFF2-40B4-BE49-F238E27FC236}">
                <a16:creationId xmlns:a16="http://schemas.microsoft.com/office/drawing/2014/main" xmlns="" id="{288A0064-6245-6240-9644-58D07577AD49}"/>
              </a:ext>
            </a:extLst>
          </p:cNvPr>
          <p:cNvSpPr>
            <a:spLocks noGrp="1"/>
          </p:cNvSpPr>
          <p:nvPr>
            <p:ph type="body" sz="quarter" idx="17" hasCustomPrompt="1"/>
          </p:nvPr>
        </p:nvSpPr>
        <p:spPr>
          <a:xfrm>
            <a:off x="6840468" y="6422606"/>
            <a:ext cx="3416449" cy="424351"/>
          </a:xfrm>
          <a:prstGeom prst="rect">
            <a:avLst/>
          </a:prstGeom>
        </p:spPr>
        <p:txBody>
          <a:bodyPr wrap="square" lIns="0" tIns="0" rIns="0" bIns="0">
            <a:noAutofit/>
          </a:bodyPr>
          <a:lstStyle>
            <a:lvl1pPr marL="0" indent="0">
              <a:buFontTx/>
              <a:buNone/>
              <a:defRPr sz="2133" b="1" i="0" baseline="0">
                <a:solidFill>
                  <a:srgbClr val="CC0C2F"/>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Bold 16</a:t>
            </a:r>
          </a:p>
        </p:txBody>
      </p:sp>
    </p:spTree>
    <p:extLst>
      <p:ext uri="{BB962C8B-B14F-4D97-AF65-F5344CB8AC3E}">
        <p14:creationId xmlns:p14="http://schemas.microsoft.com/office/powerpoint/2010/main" val="3802990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4"/>
            <a:ext cx="16256000" cy="685525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sp>
        <p:nvSpPr>
          <p:cNvPr id="36" name="Marcador de texto 27">
            <a:extLst>
              <a:ext uri="{FF2B5EF4-FFF2-40B4-BE49-F238E27FC236}">
                <a16:creationId xmlns:a16="http://schemas.microsoft.com/office/drawing/2014/main" xmlns="" id="{6BA8E748-4392-F54A-B774-3BCE2DC847FA}"/>
              </a:ext>
            </a:extLst>
          </p:cNvPr>
          <p:cNvSpPr>
            <a:spLocks noGrp="1"/>
          </p:cNvSpPr>
          <p:nvPr>
            <p:ph type="body" sz="quarter" idx="16" hasCustomPrompt="1"/>
          </p:nvPr>
        </p:nvSpPr>
        <p:spPr>
          <a:xfrm>
            <a:off x="2208107" y="2878536"/>
            <a:ext cx="2850872" cy="53860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pic>
        <p:nvPicPr>
          <p:cNvPr id="52" name="Imagen 51">
            <a:hlinkClick r:id="" action="ppaction://hlinkshowjump?jump=firstslide"/>
            <a:extLst>
              <a:ext uri="{FF2B5EF4-FFF2-40B4-BE49-F238E27FC236}">
                <a16:creationId xmlns:a16="http://schemas.microsoft.com/office/drawing/2014/main" xmlns="" id="{EBBE7507-5617-D640-97B1-57087617989F}"/>
              </a:ext>
            </a:extLst>
          </p:cNvPr>
          <p:cNvPicPr>
            <a:picLocks noChangeAspect="1"/>
          </p:cNvPicPr>
          <p:nvPr userDrawn="1"/>
        </p:nvPicPr>
        <p:blipFill>
          <a:blip r:embed="rId2"/>
          <a:srcRect/>
          <a:stretch/>
        </p:blipFill>
        <p:spPr>
          <a:xfrm>
            <a:off x="15561724" y="334176"/>
            <a:ext cx="338667" cy="330405"/>
          </a:xfrm>
          <a:prstGeom prst="rect">
            <a:avLst/>
          </a:prstGeom>
        </p:spPr>
      </p:pic>
      <p:sp>
        <p:nvSpPr>
          <p:cNvPr id="3" name="Marcador de posición de imagen 2">
            <a:extLst>
              <a:ext uri="{FF2B5EF4-FFF2-40B4-BE49-F238E27FC236}">
                <a16:creationId xmlns:a16="http://schemas.microsoft.com/office/drawing/2014/main" xmlns="" id="{1069C6C1-8CC0-2640-86D8-D5112B1BEBE8}"/>
              </a:ext>
            </a:extLst>
          </p:cNvPr>
          <p:cNvSpPr>
            <a:spLocks noGrp="1"/>
          </p:cNvSpPr>
          <p:nvPr>
            <p:ph type="pic" sz="quarter" idx="18"/>
          </p:nvPr>
        </p:nvSpPr>
        <p:spPr>
          <a:xfrm>
            <a:off x="347211" y="2870200"/>
            <a:ext cx="1598083" cy="984251"/>
          </a:xfrm>
          <a:prstGeom prst="rect">
            <a:avLst/>
          </a:prstGeom>
        </p:spPr>
        <p:txBody>
          <a:bodyPr/>
          <a:lstStyle>
            <a:lvl1pPr marL="0" indent="0">
              <a:buFontTx/>
              <a:buNone/>
              <a:defRPr sz="2133" baseline="0"/>
            </a:lvl1pPr>
          </a:lstStyle>
          <a:p>
            <a:endParaRPr lang="es-ES" dirty="0"/>
          </a:p>
        </p:txBody>
      </p:sp>
      <p:sp>
        <p:nvSpPr>
          <p:cNvPr id="61" name="Marcador de posición de imagen 2">
            <a:extLst>
              <a:ext uri="{FF2B5EF4-FFF2-40B4-BE49-F238E27FC236}">
                <a16:creationId xmlns:a16="http://schemas.microsoft.com/office/drawing/2014/main" xmlns="" id="{C47E5EEA-CF35-1B4B-80C6-5BFC902E53ED}"/>
              </a:ext>
            </a:extLst>
          </p:cNvPr>
          <p:cNvSpPr>
            <a:spLocks noGrp="1"/>
          </p:cNvSpPr>
          <p:nvPr>
            <p:ph type="pic" sz="quarter" idx="19"/>
          </p:nvPr>
        </p:nvSpPr>
        <p:spPr>
          <a:xfrm>
            <a:off x="347211" y="4383689"/>
            <a:ext cx="1598083" cy="984251"/>
          </a:xfrm>
          <a:prstGeom prst="rect">
            <a:avLst/>
          </a:prstGeom>
        </p:spPr>
        <p:txBody>
          <a:bodyPr/>
          <a:lstStyle>
            <a:lvl1pPr marL="0" indent="0">
              <a:buFontTx/>
              <a:buNone/>
              <a:defRPr sz="2133" baseline="0"/>
            </a:lvl1pPr>
          </a:lstStyle>
          <a:p>
            <a:endParaRPr lang="es-ES" dirty="0"/>
          </a:p>
        </p:txBody>
      </p:sp>
      <p:sp>
        <p:nvSpPr>
          <p:cNvPr id="62" name="Marcador de posición de imagen 2">
            <a:extLst>
              <a:ext uri="{FF2B5EF4-FFF2-40B4-BE49-F238E27FC236}">
                <a16:creationId xmlns:a16="http://schemas.microsoft.com/office/drawing/2014/main" xmlns="" id="{AFCBA41D-C034-B04C-8572-7B024D609218}"/>
              </a:ext>
            </a:extLst>
          </p:cNvPr>
          <p:cNvSpPr>
            <a:spLocks noGrp="1"/>
          </p:cNvSpPr>
          <p:nvPr>
            <p:ph type="pic" sz="quarter" idx="20"/>
          </p:nvPr>
        </p:nvSpPr>
        <p:spPr>
          <a:xfrm>
            <a:off x="347211" y="5981263"/>
            <a:ext cx="1598083" cy="984251"/>
          </a:xfrm>
          <a:prstGeom prst="rect">
            <a:avLst/>
          </a:prstGeom>
        </p:spPr>
        <p:txBody>
          <a:bodyPr/>
          <a:lstStyle>
            <a:lvl1pPr marL="0" indent="0">
              <a:buFontTx/>
              <a:buNone/>
              <a:defRPr sz="2133" baseline="0"/>
            </a:lvl1pPr>
          </a:lstStyle>
          <a:p>
            <a:endParaRPr lang="es-ES" dirty="0"/>
          </a:p>
        </p:txBody>
      </p:sp>
      <p:sp>
        <p:nvSpPr>
          <p:cNvPr id="63" name="Marcador de posición de imagen 2">
            <a:extLst>
              <a:ext uri="{FF2B5EF4-FFF2-40B4-BE49-F238E27FC236}">
                <a16:creationId xmlns:a16="http://schemas.microsoft.com/office/drawing/2014/main" xmlns="" id="{8EBC60E6-71D1-F948-9251-C53440F42D4C}"/>
              </a:ext>
            </a:extLst>
          </p:cNvPr>
          <p:cNvSpPr>
            <a:spLocks noGrp="1"/>
          </p:cNvSpPr>
          <p:nvPr>
            <p:ph type="pic" sz="quarter" idx="21"/>
          </p:nvPr>
        </p:nvSpPr>
        <p:spPr>
          <a:xfrm>
            <a:off x="347211" y="7522780"/>
            <a:ext cx="1598083" cy="984251"/>
          </a:xfrm>
          <a:prstGeom prst="rect">
            <a:avLst/>
          </a:prstGeom>
        </p:spPr>
        <p:txBody>
          <a:bodyPr/>
          <a:lstStyle>
            <a:lvl1pPr marL="0" indent="0">
              <a:buFontTx/>
              <a:buNone/>
              <a:defRPr sz="2133" baseline="0"/>
            </a:lvl1pPr>
          </a:lstStyle>
          <a:p>
            <a:endParaRPr lang="es-ES" dirty="0"/>
          </a:p>
        </p:txBody>
      </p:sp>
      <p:sp>
        <p:nvSpPr>
          <p:cNvPr id="70" name="Marcador de posición de imagen 2">
            <a:extLst>
              <a:ext uri="{FF2B5EF4-FFF2-40B4-BE49-F238E27FC236}">
                <a16:creationId xmlns:a16="http://schemas.microsoft.com/office/drawing/2014/main" xmlns="" id="{4BF1B58E-44A6-3F46-9FB4-54A367F0E8B9}"/>
              </a:ext>
            </a:extLst>
          </p:cNvPr>
          <p:cNvSpPr>
            <a:spLocks noGrp="1"/>
          </p:cNvSpPr>
          <p:nvPr>
            <p:ph type="pic" sz="quarter" idx="27"/>
          </p:nvPr>
        </p:nvSpPr>
        <p:spPr>
          <a:xfrm>
            <a:off x="5532315" y="4383689"/>
            <a:ext cx="1598083" cy="984251"/>
          </a:xfrm>
          <a:prstGeom prst="rect">
            <a:avLst/>
          </a:prstGeom>
        </p:spPr>
        <p:txBody>
          <a:bodyPr/>
          <a:lstStyle>
            <a:lvl1pPr marL="0" indent="0">
              <a:buFontTx/>
              <a:buNone/>
              <a:defRPr sz="2133" baseline="0"/>
            </a:lvl1pPr>
          </a:lstStyle>
          <a:p>
            <a:endParaRPr lang="es-ES" dirty="0"/>
          </a:p>
        </p:txBody>
      </p:sp>
      <p:sp>
        <p:nvSpPr>
          <p:cNvPr id="71" name="Marcador de posición de imagen 2">
            <a:extLst>
              <a:ext uri="{FF2B5EF4-FFF2-40B4-BE49-F238E27FC236}">
                <a16:creationId xmlns:a16="http://schemas.microsoft.com/office/drawing/2014/main" xmlns="" id="{281F1764-D3A5-DA45-A161-04E56440FC1A}"/>
              </a:ext>
            </a:extLst>
          </p:cNvPr>
          <p:cNvSpPr>
            <a:spLocks noGrp="1"/>
          </p:cNvSpPr>
          <p:nvPr>
            <p:ph type="pic" sz="quarter" idx="28"/>
          </p:nvPr>
        </p:nvSpPr>
        <p:spPr>
          <a:xfrm>
            <a:off x="5532315" y="5981263"/>
            <a:ext cx="1598083" cy="984251"/>
          </a:xfrm>
          <a:prstGeom prst="rect">
            <a:avLst/>
          </a:prstGeom>
        </p:spPr>
        <p:txBody>
          <a:bodyPr/>
          <a:lstStyle>
            <a:lvl1pPr marL="0" indent="0">
              <a:buFontTx/>
              <a:buNone/>
              <a:defRPr sz="2133" baseline="0"/>
            </a:lvl1pPr>
          </a:lstStyle>
          <a:p>
            <a:endParaRPr lang="es-ES" dirty="0"/>
          </a:p>
        </p:txBody>
      </p:sp>
      <p:sp>
        <p:nvSpPr>
          <p:cNvPr id="72" name="Marcador de posición de imagen 2">
            <a:extLst>
              <a:ext uri="{FF2B5EF4-FFF2-40B4-BE49-F238E27FC236}">
                <a16:creationId xmlns:a16="http://schemas.microsoft.com/office/drawing/2014/main" xmlns="" id="{F07BC4B2-F80C-C245-9BDB-80067A1CC153}"/>
              </a:ext>
            </a:extLst>
          </p:cNvPr>
          <p:cNvSpPr>
            <a:spLocks noGrp="1"/>
          </p:cNvSpPr>
          <p:nvPr>
            <p:ph type="pic" sz="quarter" idx="29"/>
          </p:nvPr>
        </p:nvSpPr>
        <p:spPr>
          <a:xfrm>
            <a:off x="5532315" y="7522780"/>
            <a:ext cx="1598083" cy="984251"/>
          </a:xfrm>
          <a:prstGeom prst="rect">
            <a:avLst/>
          </a:prstGeom>
        </p:spPr>
        <p:txBody>
          <a:bodyPr/>
          <a:lstStyle>
            <a:lvl1pPr marL="0" indent="0">
              <a:buFontTx/>
              <a:buNone/>
              <a:defRPr sz="2133" baseline="0"/>
            </a:lvl1pPr>
          </a:lstStyle>
          <a:p>
            <a:endParaRPr lang="es-ES" dirty="0"/>
          </a:p>
        </p:txBody>
      </p:sp>
      <p:sp>
        <p:nvSpPr>
          <p:cNvPr id="76" name="Marcador de posición de imagen 2">
            <a:extLst>
              <a:ext uri="{FF2B5EF4-FFF2-40B4-BE49-F238E27FC236}">
                <a16:creationId xmlns:a16="http://schemas.microsoft.com/office/drawing/2014/main" xmlns="" id="{ACF1046C-025F-7C41-9BDC-AB1497C2EAE8}"/>
              </a:ext>
            </a:extLst>
          </p:cNvPr>
          <p:cNvSpPr>
            <a:spLocks noGrp="1"/>
          </p:cNvSpPr>
          <p:nvPr>
            <p:ph type="pic" sz="quarter" idx="33"/>
          </p:nvPr>
        </p:nvSpPr>
        <p:spPr>
          <a:xfrm>
            <a:off x="5546328" y="2870200"/>
            <a:ext cx="1598083" cy="984251"/>
          </a:xfrm>
          <a:prstGeom prst="rect">
            <a:avLst/>
          </a:prstGeom>
        </p:spPr>
        <p:txBody>
          <a:bodyPr/>
          <a:lstStyle>
            <a:lvl1pPr marL="0" indent="0">
              <a:buFontTx/>
              <a:buNone/>
              <a:defRPr sz="2133" baseline="0"/>
            </a:lvl1pPr>
          </a:lstStyle>
          <a:p>
            <a:endParaRPr lang="es-ES" dirty="0"/>
          </a:p>
        </p:txBody>
      </p:sp>
      <p:sp>
        <p:nvSpPr>
          <p:cNvPr id="79" name="Marcador de posición de imagen 2">
            <a:extLst>
              <a:ext uri="{FF2B5EF4-FFF2-40B4-BE49-F238E27FC236}">
                <a16:creationId xmlns:a16="http://schemas.microsoft.com/office/drawing/2014/main" xmlns="" id="{E7C3D601-5054-6E48-8593-AE2DFF442D6D}"/>
              </a:ext>
            </a:extLst>
          </p:cNvPr>
          <p:cNvSpPr>
            <a:spLocks noGrp="1"/>
          </p:cNvSpPr>
          <p:nvPr>
            <p:ph type="pic" sz="quarter" idx="35"/>
          </p:nvPr>
        </p:nvSpPr>
        <p:spPr>
          <a:xfrm>
            <a:off x="10717419" y="4383689"/>
            <a:ext cx="1598083" cy="984251"/>
          </a:xfrm>
          <a:prstGeom prst="rect">
            <a:avLst/>
          </a:prstGeom>
        </p:spPr>
        <p:txBody>
          <a:bodyPr/>
          <a:lstStyle>
            <a:lvl1pPr marL="0" indent="0">
              <a:buFontTx/>
              <a:buNone/>
              <a:defRPr sz="2133" baseline="0"/>
            </a:lvl1pPr>
          </a:lstStyle>
          <a:p>
            <a:endParaRPr lang="es-ES" dirty="0"/>
          </a:p>
        </p:txBody>
      </p:sp>
      <p:sp>
        <p:nvSpPr>
          <p:cNvPr id="80" name="Marcador de posición de imagen 2">
            <a:extLst>
              <a:ext uri="{FF2B5EF4-FFF2-40B4-BE49-F238E27FC236}">
                <a16:creationId xmlns:a16="http://schemas.microsoft.com/office/drawing/2014/main" xmlns="" id="{395367DE-DEC0-BD4D-AE72-08CB2029A9D8}"/>
              </a:ext>
            </a:extLst>
          </p:cNvPr>
          <p:cNvSpPr>
            <a:spLocks noGrp="1"/>
          </p:cNvSpPr>
          <p:nvPr>
            <p:ph type="pic" sz="quarter" idx="36"/>
          </p:nvPr>
        </p:nvSpPr>
        <p:spPr>
          <a:xfrm>
            <a:off x="10717419" y="5981263"/>
            <a:ext cx="1598083" cy="984251"/>
          </a:xfrm>
          <a:prstGeom prst="rect">
            <a:avLst/>
          </a:prstGeom>
        </p:spPr>
        <p:txBody>
          <a:bodyPr/>
          <a:lstStyle>
            <a:lvl1pPr marL="0" indent="0">
              <a:buFontTx/>
              <a:buNone/>
              <a:defRPr sz="2133" baseline="0"/>
            </a:lvl1pPr>
          </a:lstStyle>
          <a:p>
            <a:endParaRPr lang="es-ES" dirty="0"/>
          </a:p>
        </p:txBody>
      </p:sp>
      <p:sp>
        <p:nvSpPr>
          <p:cNvPr id="81" name="Marcador de posición de imagen 2">
            <a:extLst>
              <a:ext uri="{FF2B5EF4-FFF2-40B4-BE49-F238E27FC236}">
                <a16:creationId xmlns:a16="http://schemas.microsoft.com/office/drawing/2014/main" xmlns="" id="{7643A3E4-3B08-5B4B-8266-7E174384BE46}"/>
              </a:ext>
            </a:extLst>
          </p:cNvPr>
          <p:cNvSpPr>
            <a:spLocks noGrp="1"/>
          </p:cNvSpPr>
          <p:nvPr>
            <p:ph type="pic" sz="quarter" idx="37"/>
          </p:nvPr>
        </p:nvSpPr>
        <p:spPr>
          <a:xfrm>
            <a:off x="10717419" y="7522780"/>
            <a:ext cx="1598083" cy="984251"/>
          </a:xfrm>
          <a:prstGeom prst="rect">
            <a:avLst/>
          </a:prstGeom>
        </p:spPr>
        <p:txBody>
          <a:bodyPr/>
          <a:lstStyle>
            <a:lvl1pPr marL="0" indent="0">
              <a:buFontTx/>
              <a:buNone/>
              <a:defRPr sz="2133" baseline="0"/>
            </a:lvl1pPr>
          </a:lstStyle>
          <a:p>
            <a:endParaRPr lang="es-ES" dirty="0"/>
          </a:p>
        </p:txBody>
      </p:sp>
      <p:sp>
        <p:nvSpPr>
          <p:cNvPr id="85" name="Marcador de posición de imagen 2">
            <a:extLst>
              <a:ext uri="{FF2B5EF4-FFF2-40B4-BE49-F238E27FC236}">
                <a16:creationId xmlns:a16="http://schemas.microsoft.com/office/drawing/2014/main" xmlns="" id="{2D013C5A-2757-C043-AA54-4C79612C2088}"/>
              </a:ext>
            </a:extLst>
          </p:cNvPr>
          <p:cNvSpPr>
            <a:spLocks noGrp="1"/>
          </p:cNvSpPr>
          <p:nvPr>
            <p:ph type="pic" sz="quarter" idx="41"/>
          </p:nvPr>
        </p:nvSpPr>
        <p:spPr>
          <a:xfrm>
            <a:off x="10731432" y="2870200"/>
            <a:ext cx="1598083" cy="984251"/>
          </a:xfrm>
          <a:prstGeom prst="rect">
            <a:avLst/>
          </a:prstGeom>
        </p:spPr>
        <p:txBody>
          <a:bodyPr/>
          <a:lstStyle>
            <a:lvl1pPr marL="0" indent="0">
              <a:buFontTx/>
              <a:buNone/>
              <a:defRPr sz="2133" baseline="0"/>
            </a:lvl1pPr>
          </a:lstStyle>
          <a:p>
            <a:endParaRPr lang="es-ES" dirty="0"/>
          </a:p>
        </p:txBody>
      </p:sp>
      <p:sp>
        <p:nvSpPr>
          <p:cNvPr id="29" name="Marcador de texto 27">
            <a:extLst>
              <a:ext uri="{FF2B5EF4-FFF2-40B4-BE49-F238E27FC236}">
                <a16:creationId xmlns:a16="http://schemas.microsoft.com/office/drawing/2014/main" xmlns="" id="{87562BC1-A9C3-934B-8B57-7DD69643E553}"/>
              </a:ext>
            </a:extLst>
          </p:cNvPr>
          <p:cNvSpPr>
            <a:spLocks noGrp="1"/>
          </p:cNvSpPr>
          <p:nvPr>
            <p:ph type="body" sz="quarter" idx="42" hasCustomPrompt="1"/>
          </p:nvPr>
        </p:nvSpPr>
        <p:spPr>
          <a:xfrm>
            <a:off x="2208107" y="3212213"/>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30" name="Marcador de texto 27">
            <a:extLst>
              <a:ext uri="{FF2B5EF4-FFF2-40B4-BE49-F238E27FC236}">
                <a16:creationId xmlns:a16="http://schemas.microsoft.com/office/drawing/2014/main" xmlns="" id="{1E48B1E9-A360-7740-80AC-D416955A364A}"/>
              </a:ext>
            </a:extLst>
          </p:cNvPr>
          <p:cNvSpPr>
            <a:spLocks noGrp="1"/>
          </p:cNvSpPr>
          <p:nvPr>
            <p:ph type="body" sz="quarter" idx="43" hasCustomPrompt="1"/>
          </p:nvPr>
        </p:nvSpPr>
        <p:spPr>
          <a:xfrm>
            <a:off x="7405748" y="2878536"/>
            <a:ext cx="2850872" cy="53860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31" name="Marcador de texto 27">
            <a:extLst>
              <a:ext uri="{FF2B5EF4-FFF2-40B4-BE49-F238E27FC236}">
                <a16:creationId xmlns:a16="http://schemas.microsoft.com/office/drawing/2014/main" xmlns="" id="{7419B1D7-891D-824F-8A35-DFC42BDBDFC7}"/>
              </a:ext>
            </a:extLst>
          </p:cNvPr>
          <p:cNvSpPr>
            <a:spLocks noGrp="1"/>
          </p:cNvSpPr>
          <p:nvPr>
            <p:ph type="body" sz="quarter" idx="44" hasCustomPrompt="1"/>
          </p:nvPr>
        </p:nvSpPr>
        <p:spPr>
          <a:xfrm>
            <a:off x="7405748" y="3225047"/>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32" name="Marcador de texto 27">
            <a:extLst>
              <a:ext uri="{FF2B5EF4-FFF2-40B4-BE49-F238E27FC236}">
                <a16:creationId xmlns:a16="http://schemas.microsoft.com/office/drawing/2014/main" xmlns="" id="{419DF4A5-35E1-E249-B25A-9F6E98F26B87}"/>
              </a:ext>
            </a:extLst>
          </p:cNvPr>
          <p:cNvSpPr>
            <a:spLocks noGrp="1"/>
          </p:cNvSpPr>
          <p:nvPr>
            <p:ph type="body" sz="quarter" idx="45" hasCustomPrompt="1"/>
          </p:nvPr>
        </p:nvSpPr>
        <p:spPr>
          <a:xfrm>
            <a:off x="12603389" y="2878536"/>
            <a:ext cx="2850872" cy="53860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33" name="Marcador de texto 27">
            <a:extLst>
              <a:ext uri="{FF2B5EF4-FFF2-40B4-BE49-F238E27FC236}">
                <a16:creationId xmlns:a16="http://schemas.microsoft.com/office/drawing/2014/main" xmlns="" id="{7EB220EA-4907-2B46-B49A-BAC2BB71C7EF}"/>
              </a:ext>
            </a:extLst>
          </p:cNvPr>
          <p:cNvSpPr>
            <a:spLocks noGrp="1"/>
          </p:cNvSpPr>
          <p:nvPr>
            <p:ph type="body" sz="quarter" idx="46" hasCustomPrompt="1"/>
          </p:nvPr>
        </p:nvSpPr>
        <p:spPr>
          <a:xfrm>
            <a:off x="12603389" y="3225047"/>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34" name="Marcador de texto 27">
            <a:extLst>
              <a:ext uri="{FF2B5EF4-FFF2-40B4-BE49-F238E27FC236}">
                <a16:creationId xmlns:a16="http://schemas.microsoft.com/office/drawing/2014/main" xmlns="" id="{80679FD3-474F-E649-878F-F2B60F4E1BAF}"/>
              </a:ext>
            </a:extLst>
          </p:cNvPr>
          <p:cNvSpPr>
            <a:spLocks noGrp="1"/>
          </p:cNvSpPr>
          <p:nvPr>
            <p:ph type="body" sz="quarter" idx="47" hasCustomPrompt="1"/>
          </p:nvPr>
        </p:nvSpPr>
        <p:spPr>
          <a:xfrm>
            <a:off x="2208107" y="4380077"/>
            <a:ext cx="2850872" cy="53860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35" name="Marcador de texto 27">
            <a:extLst>
              <a:ext uri="{FF2B5EF4-FFF2-40B4-BE49-F238E27FC236}">
                <a16:creationId xmlns:a16="http://schemas.microsoft.com/office/drawing/2014/main" xmlns="" id="{BB1193BD-7B3D-DD44-A95B-1A1B4F8EDFDF}"/>
              </a:ext>
            </a:extLst>
          </p:cNvPr>
          <p:cNvSpPr>
            <a:spLocks noGrp="1"/>
          </p:cNvSpPr>
          <p:nvPr>
            <p:ph type="body" sz="quarter" idx="48" hasCustomPrompt="1"/>
          </p:nvPr>
        </p:nvSpPr>
        <p:spPr>
          <a:xfrm>
            <a:off x="2208107" y="4713755"/>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37" name="Marcador de texto 27">
            <a:extLst>
              <a:ext uri="{FF2B5EF4-FFF2-40B4-BE49-F238E27FC236}">
                <a16:creationId xmlns:a16="http://schemas.microsoft.com/office/drawing/2014/main" xmlns="" id="{7890A241-C0AF-F043-97BD-D21525E75FEC}"/>
              </a:ext>
            </a:extLst>
          </p:cNvPr>
          <p:cNvSpPr>
            <a:spLocks noGrp="1"/>
          </p:cNvSpPr>
          <p:nvPr>
            <p:ph type="body" sz="quarter" idx="49" hasCustomPrompt="1"/>
          </p:nvPr>
        </p:nvSpPr>
        <p:spPr>
          <a:xfrm>
            <a:off x="7405748" y="4380077"/>
            <a:ext cx="2850872" cy="53860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38" name="Marcador de texto 27">
            <a:extLst>
              <a:ext uri="{FF2B5EF4-FFF2-40B4-BE49-F238E27FC236}">
                <a16:creationId xmlns:a16="http://schemas.microsoft.com/office/drawing/2014/main" xmlns="" id="{265B7DAF-14DD-3B44-858D-74BD7D6DD315}"/>
              </a:ext>
            </a:extLst>
          </p:cNvPr>
          <p:cNvSpPr>
            <a:spLocks noGrp="1"/>
          </p:cNvSpPr>
          <p:nvPr>
            <p:ph type="body" sz="quarter" idx="50" hasCustomPrompt="1"/>
          </p:nvPr>
        </p:nvSpPr>
        <p:spPr>
          <a:xfrm>
            <a:off x="7405748" y="4726588"/>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39" name="Marcador de texto 27">
            <a:extLst>
              <a:ext uri="{FF2B5EF4-FFF2-40B4-BE49-F238E27FC236}">
                <a16:creationId xmlns:a16="http://schemas.microsoft.com/office/drawing/2014/main" xmlns="" id="{6C9F3046-C253-A94B-BCA1-335D3D989EBE}"/>
              </a:ext>
            </a:extLst>
          </p:cNvPr>
          <p:cNvSpPr>
            <a:spLocks noGrp="1"/>
          </p:cNvSpPr>
          <p:nvPr>
            <p:ph type="body" sz="quarter" idx="51" hasCustomPrompt="1"/>
          </p:nvPr>
        </p:nvSpPr>
        <p:spPr>
          <a:xfrm>
            <a:off x="12603389" y="4380078"/>
            <a:ext cx="2850872" cy="656462"/>
          </a:xfrm>
          <a:prstGeom prst="rect">
            <a:avLst/>
          </a:prstGeom>
        </p:spPr>
        <p:txBody>
          <a:bodyPr wrap="square" lIns="0" tIns="0" rIns="0" bIns="0">
            <a:spAutoFit/>
          </a:bodyPr>
          <a:lstStyle>
            <a:lvl1pPr marL="0" indent="0">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40" name="Marcador de texto 27">
            <a:extLst>
              <a:ext uri="{FF2B5EF4-FFF2-40B4-BE49-F238E27FC236}">
                <a16:creationId xmlns:a16="http://schemas.microsoft.com/office/drawing/2014/main" xmlns="" id="{DBE0BB10-E424-FF4A-8879-51CF65DFD299}"/>
              </a:ext>
            </a:extLst>
          </p:cNvPr>
          <p:cNvSpPr>
            <a:spLocks noGrp="1"/>
          </p:cNvSpPr>
          <p:nvPr>
            <p:ph type="body" sz="quarter" idx="52" hasCustomPrompt="1"/>
          </p:nvPr>
        </p:nvSpPr>
        <p:spPr>
          <a:xfrm>
            <a:off x="12603389" y="4790755"/>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41" name="Marcador de texto 27">
            <a:extLst>
              <a:ext uri="{FF2B5EF4-FFF2-40B4-BE49-F238E27FC236}">
                <a16:creationId xmlns:a16="http://schemas.microsoft.com/office/drawing/2014/main" xmlns="" id="{8A4A1E49-76A0-0647-A23B-78CF0FCDA911}"/>
              </a:ext>
            </a:extLst>
          </p:cNvPr>
          <p:cNvSpPr>
            <a:spLocks noGrp="1"/>
          </p:cNvSpPr>
          <p:nvPr>
            <p:ph type="body" sz="quarter" idx="53" hasCustomPrompt="1"/>
          </p:nvPr>
        </p:nvSpPr>
        <p:spPr>
          <a:xfrm>
            <a:off x="2208107" y="5984288"/>
            <a:ext cx="2850872" cy="53860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42" name="Marcador de texto 27">
            <a:extLst>
              <a:ext uri="{FF2B5EF4-FFF2-40B4-BE49-F238E27FC236}">
                <a16:creationId xmlns:a16="http://schemas.microsoft.com/office/drawing/2014/main" xmlns="" id="{86761F9B-13AC-134B-95B1-515906CE14DB}"/>
              </a:ext>
            </a:extLst>
          </p:cNvPr>
          <p:cNvSpPr>
            <a:spLocks noGrp="1"/>
          </p:cNvSpPr>
          <p:nvPr>
            <p:ph type="body" sz="quarter" idx="54" hasCustomPrompt="1"/>
          </p:nvPr>
        </p:nvSpPr>
        <p:spPr>
          <a:xfrm>
            <a:off x="2208107" y="6317965"/>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43" name="Marcador de texto 27">
            <a:extLst>
              <a:ext uri="{FF2B5EF4-FFF2-40B4-BE49-F238E27FC236}">
                <a16:creationId xmlns:a16="http://schemas.microsoft.com/office/drawing/2014/main" xmlns="" id="{32667542-0746-7B4C-8601-0625BE0B7386}"/>
              </a:ext>
            </a:extLst>
          </p:cNvPr>
          <p:cNvSpPr>
            <a:spLocks noGrp="1"/>
          </p:cNvSpPr>
          <p:nvPr>
            <p:ph type="body" sz="quarter" idx="55" hasCustomPrompt="1"/>
          </p:nvPr>
        </p:nvSpPr>
        <p:spPr>
          <a:xfrm>
            <a:off x="7405748" y="5984288"/>
            <a:ext cx="2850872" cy="53860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44" name="Marcador de texto 27">
            <a:extLst>
              <a:ext uri="{FF2B5EF4-FFF2-40B4-BE49-F238E27FC236}">
                <a16:creationId xmlns:a16="http://schemas.microsoft.com/office/drawing/2014/main" xmlns="" id="{3F63EE56-811A-1845-8FE2-83292A8F2828}"/>
              </a:ext>
            </a:extLst>
          </p:cNvPr>
          <p:cNvSpPr>
            <a:spLocks noGrp="1"/>
          </p:cNvSpPr>
          <p:nvPr>
            <p:ph type="body" sz="quarter" idx="56" hasCustomPrompt="1"/>
          </p:nvPr>
        </p:nvSpPr>
        <p:spPr>
          <a:xfrm>
            <a:off x="7405748" y="6330799"/>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45" name="Marcador de texto 27">
            <a:extLst>
              <a:ext uri="{FF2B5EF4-FFF2-40B4-BE49-F238E27FC236}">
                <a16:creationId xmlns:a16="http://schemas.microsoft.com/office/drawing/2014/main" xmlns="" id="{15A8BCB1-4571-4948-9107-27E0B50C4640}"/>
              </a:ext>
            </a:extLst>
          </p:cNvPr>
          <p:cNvSpPr>
            <a:spLocks noGrp="1"/>
          </p:cNvSpPr>
          <p:nvPr>
            <p:ph type="body" sz="quarter" idx="57" hasCustomPrompt="1"/>
          </p:nvPr>
        </p:nvSpPr>
        <p:spPr>
          <a:xfrm>
            <a:off x="12603389" y="5984288"/>
            <a:ext cx="2850872" cy="53860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46" name="Marcador de texto 27">
            <a:extLst>
              <a:ext uri="{FF2B5EF4-FFF2-40B4-BE49-F238E27FC236}">
                <a16:creationId xmlns:a16="http://schemas.microsoft.com/office/drawing/2014/main" xmlns="" id="{39AE43EC-86CC-4148-A543-FC7142567A72}"/>
              </a:ext>
            </a:extLst>
          </p:cNvPr>
          <p:cNvSpPr>
            <a:spLocks noGrp="1"/>
          </p:cNvSpPr>
          <p:nvPr>
            <p:ph type="body" sz="quarter" idx="58" hasCustomPrompt="1"/>
          </p:nvPr>
        </p:nvSpPr>
        <p:spPr>
          <a:xfrm>
            <a:off x="12603389" y="6330799"/>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47" name="Marcador de texto 27">
            <a:extLst>
              <a:ext uri="{FF2B5EF4-FFF2-40B4-BE49-F238E27FC236}">
                <a16:creationId xmlns:a16="http://schemas.microsoft.com/office/drawing/2014/main" xmlns="" id="{4E4AD7E0-B55E-5447-8F76-3F31EF74AB77}"/>
              </a:ext>
            </a:extLst>
          </p:cNvPr>
          <p:cNvSpPr>
            <a:spLocks noGrp="1"/>
          </p:cNvSpPr>
          <p:nvPr>
            <p:ph type="body" sz="quarter" idx="59" hasCustomPrompt="1"/>
          </p:nvPr>
        </p:nvSpPr>
        <p:spPr>
          <a:xfrm>
            <a:off x="2208107" y="7524331"/>
            <a:ext cx="2850872" cy="656462"/>
          </a:xfrm>
          <a:prstGeom prst="rect">
            <a:avLst/>
          </a:prstGeom>
        </p:spPr>
        <p:txBody>
          <a:bodyPr wrap="square" lIns="0" tIns="0" rIns="0" bIns="0">
            <a:spAutoFit/>
          </a:bodyPr>
          <a:lstStyle>
            <a:lvl1pPr marL="0" indent="0">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48" name="Marcador de texto 27">
            <a:extLst>
              <a:ext uri="{FF2B5EF4-FFF2-40B4-BE49-F238E27FC236}">
                <a16:creationId xmlns:a16="http://schemas.microsoft.com/office/drawing/2014/main" xmlns="" id="{FA4B7B4F-BA8A-5D4C-AA8D-DAF7885CBDC5}"/>
              </a:ext>
            </a:extLst>
          </p:cNvPr>
          <p:cNvSpPr>
            <a:spLocks noGrp="1"/>
          </p:cNvSpPr>
          <p:nvPr>
            <p:ph type="body" sz="quarter" idx="60" hasCustomPrompt="1"/>
          </p:nvPr>
        </p:nvSpPr>
        <p:spPr>
          <a:xfrm>
            <a:off x="2208107" y="7922175"/>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49" name="Marcador de texto 27">
            <a:extLst>
              <a:ext uri="{FF2B5EF4-FFF2-40B4-BE49-F238E27FC236}">
                <a16:creationId xmlns:a16="http://schemas.microsoft.com/office/drawing/2014/main" xmlns="" id="{95176C4A-8234-2448-B6CA-0A44544349C0}"/>
              </a:ext>
            </a:extLst>
          </p:cNvPr>
          <p:cNvSpPr>
            <a:spLocks noGrp="1"/>
          </p:cNvSpPr>
          <p:nvPr>
            <p:ph type="body" sz="quarter" idx="61" hasCustomPrompt="1"/>
          </p:nvPr>
        </p:nvSpPr>
        <p:spPr>
          <a:xfrm>
            <a:off x="7405748" y="7524331"/>
            <a:ext cx="2850872" cy="53860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50" name="Marcador de texto 27">
            <a:extLst>
              <a:ext uri="{FF2B5EF4-FFF2-40B4-BE49-F238E27FC236}">
                <a16:creationId xmlns:a16="http://schemas.microsoft.com/office/drawing/2014/main" xmlns="" id="{6E1545DD-F2E2-EF42-BFA5-5ECF9ED60C06}"/>
              </a:ext>
            </a:extLst>
          </p:cNvPr>
          <p:cNvSpPr>
            <a:spLocks noGrp="1"/>
          </p:cNvSpPr>
          <p:nvPr>
            <p:ph type="body" sz="quarter" idx="62" hasCustomPrompt="1"/>
          </p:nvPr>
        </p:nvSpPr>
        <p:spPr>
          <a:xfrm>
            <a:off x="7405748" y="7870841"/>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51" name="Marcador de texto 27">
            <a:extLst>
              <a:ext uri="{FF2B5EF4-FFF2-40B4-BE49-F238E27FC236}">
                <a16:creationId xmlns:a16="http://schemas.microsoft.com/office/drawing/2014/main" xmlns="" id="{D257E612-107C-414A-9904-E1EB2D207378}"/>
              </a:ext>
            </a:extLst>
          </p:cNvPr>
          <p:cNvSpPr>
            <a:spLocks noGrp="1"/>
          </p:cNvSpPr>
          <p:nvPr>
            <p:ph type="body" sz="quarter" idx="63" hasCustomPrompt="1"/>
          </p:nvPr>
        </p:nvSpPr>
        <p:spPr>
          <a:xfrm>
            <a:off x="12603389" y="7524331"/>
            <a:ext cx="2850872" cy="53860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53" name="Marcador de texto 27">
            <a:extLst>
              <a:ext uri="{FF2B5EF4-FFF2-40B4-BE49-F238E27FC236}">
                <a16:creationId xmlns:a16="http://schemas.microsoft.com/office/drawing/2014/main" xmlns="" id="{A83C0979-C58A-2448-A21C-3A611F50207A}"/>
              </a:ext>
            </a:extLst>
          </p:cNvPr>
          <p:cNvSpPr>
            <a:spLocks noGrp="1"/>
          </p:cNvSpPr>
          <p:nvPr>
            <p:ph type="body" sz="quarter" idx="64" hasCustomPrompt="1"/>
          </p:nvPr>
        </p:nvSpPr>
        <p:spPr>
          <a:xfrm>
            <a:off x="12603389" y="7870841"/>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Tree>
    <p:extLst>
      <p:ext uri="{BB962C8B-B14F-4D97-AF65-F5344CB8AC3E}">
        <p14:creationId xmlns:p14="http://schemas.microsoft.com/office/powerpoint/2010/main" val="20251219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4"/>
            <a:ext cx="16256000" cy="685525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pic>
        <p:nvPicPr>
          <p:cNvPr id="52" name="Imagen 51">
            <a:hlinkClick r:id="" action="ppaction://hlinkshowjump?jump=firstslide"/>
            <a:extLst>
              <a:ext uri="{FF2B5EF4-FFF2-40B4-BE49-F238E27FC236}">
                <a16:creationId xmlns:a16="http://schemas.microsoft.com/office/drawing/2014/main" xmlns="" id="{EBBE7507-5617-D640-97B1-57087617989F}"/>
              </a:ext>
            </a:extLst>
          </p:cNvPr>
          <p:cNvPicPr>
            <a:picLocks noChangeAspect="1"/>
          </p:cNvPicPr>
          <p:nvPr userDrawn="1"/>
        </p:nvPicPr>
        <p:blipFill>
          <a:blip r:embed="rId2"/>
          <a:srcRect/>
          <a:stretch/>
        </p:blipFill>
        <p:spPr>
          <a:xfrm>
            <a:off x="15561724" y="334176"/>
            <a:ext cx="338667" cy="330405"/>
          </a:xfrm>
          <a:prstGeom prst="rect">
            <a:avLst/>
          </a:prstGeom>
        </p:spPr>
      </p:pic>
    </p:spTree>
    <p:extLst>
      <p:ext uri="{BB962C8B-B14F-4D97-AF65-F5344CB8AC3E}">
        <p14:creationId xmlns:p14="http://schemas.microsoft.com/office/powerpoint/2010/main" val="21286442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4"/>
            <a:ext cx="16256000" cy="685525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pic>
        <p:nvPicPr>
          <p:cNvPr id="52" name="Imagen 51">
            <a:hlinkClick r:id="" action="ppaction://hlinkshowjump?jump=firstslide"/>
            <a:extLst>
              <a:ext uri="{FF2B5EF4-FFF2-40B4-BE49-F238E27FC236}">
                <a16:creationId xmlns:a16="http://schemas.microsoft.com/office/drawing/2014/main" xmlns="" id="{EBBE7507-5617-D640-97B1-57087617989F}"/>
              </a:ext>
            </a:extLst>
          </p:cNvPr>
          <p:cNvPicPr>
            <a:picLocks noChangeAspect="1"/>
          </p:cNvPicPr>
          <p:nvPr userDrawn="1"/>
        </p:nvPicPr>
        <p:blipFill>
          <a:blip r:embed="rId2"/>
          <a:srcRect/>
          <a:stretch/>
        </p:blipFill>
        <p:spPr>
          <a:xfrm>
            <a:off x="15561724" y="334176"/>
            <a:ext cx="338667" cy="330405"/>
          </a:xfrm>
          <a:prstGeom prst="rect">
            <a:avLst/>
          </a:prstGeom>
        </p:spPr>
      </p:pic>
      <p:sp>
        <p:nvSpPr>
          <p:cNvPr id="5" name="Rectángulo 4">
            <a:extLst>
              <a:ext uri="{FF2B5EF4-FFF2-40B4-BE49-F238E27FC236}">
                <a16:creationId xmlns:a16="http://schemas.microsoft.com/office/drawing/2014/main" xmlns="" id="{A14232E9-EC52-FB4D-9B24-C3D08EA13FD3}"/>
              </a:ext>
            </a:extLst>
          </p:cNvPr>
          <p:cNvSpPr/>
          <p:nvPr userDrawn="1"/>
        </p:nvSpPr>
        <p:spPr>
          <a:xfrm>
            <a:off x="0" y="2315317"/>
            <a:ext cx="4064000" cy="6845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6" name="Marcador de texto 27">
            <a:extLst>
              <a:ext uri="{FF2B5EF4-FFF2-40B4-BE49-F238E27FC236}">
                <a16:creationId xmlns:a16="http://schemas.microsoft.com/office/drawing/2014/main" xmlns="" id="{746A88C5-B691-B04B-BDC8-2834D4413F42}"/>
              </a:ext>
            </a:extLst>
          </p:cNvPr>
          <p:cNvSpPr>
            <a:spLocks noGrp="1"/>
          </p:cNvSpPr>
          <p:nvPr>
            <p:ph type="body" sz="quarter" idx="10"/>
          </p:nvPr>
        </p:nvSpPr>
        <p:spPr>
          <a:xfrm>
            <a:off x="4419904" y="2810953"/>
            <a:ext cx="4618993" cy="492443"/>
          </a:xfrm>
          <a:prstGeom prst="rect">
            <a:avLst/>
          </a:prstGeom>
        </p:spPr>
        <p:txBody>
          <a:bodyPr wrap="square" lIns="0" tIns="0" rIns="0" bIns="0">
            <a:spAutoFit/>
          </a:bodyPr>
          <a:lstStyle>
            <a:lvl1pPr marL="0" indent="0">
              <a:buFontTx/>
              <a:buNone/>
              <a:defRPr sz="1600"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Haga clic para modificar los estilos de texto del patrón</a:t>
            </a:r>
          </a:p>
        </p:txBody>
      </p:sp>
      <p:sp>
        <p:nvSpPr>
          <p:cNvPr id="9" name="Marcador de texto 27">
            <a:extLst>
              <a:ext uri="{FF2B5EF4-FFF2-40B4-BE49-F238E27FC236}">
                <a16:creationId xmlns:a16="http://schemas.microsoft.com/office/drawing/2014/main" xmlns="" id="{2B411328-0574-384B-AF82-60EE01B28537}"/>
              </a:ext>
            </a:extLst>
          </p:cNvPr>
          <p:cNvSpPr>
            <a:spLocks noGrp="1"/>
          </p:cNvSpPr>
          <p:nvPr>
            <p:ph type="body" sz="quarter" idx="11"/>
          </p:nvPr>
        </p:nvSpPr>
        <p:spPr>
          <a:xfrm>
            <a:off x="1364896" y="3904034"/>
            <a:ext cx="2327563" cy="650453"/>
          </a:xfrm>
          <a:prstGeom prst="rect">
            <a:avLst/>
          </a:prstGeom>
        </p:spPr>
        <p:txBody>
          <a:bodyPr wrap="square" lIns="0" tIns="0" rIns="0" bIns="0">
            <a:noAutofit/>
          </a:bodyPr>
          <a:lstStyle>
            <a:lvl1pPr marL="0" indent="0">
              <a:buFontTx/>
              <a:buNone/>
              <a:defRPr sz="4267" baseline="0">
                <a:solidFill>
                  <a:schemeClr val="bg1"/>
                </a:solidFill>
                <a:latin typeface="Arial Black"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Haga</a:t>
            </a:r>
          </a:p>
        </p:txBody>
      </p:sp>
      <p:sp>
        <p:nvSpPr>
          <p:cNvPr id="10" name="Marcador de texto 27">
            <a:extLst>
              <a:ext uri="{FF2B5EF4-FFF2-40B4-BE49-F238E27FC236}">
                <a16:creationId xmlns:a16="http://schemas.microsoft.com/office/drawing/2014/main" xmlns="" id="{4C5B9051-6936-AE4A-A188-65864D794556}"/>
              </a:ext>
            </a:extLst>
          </p:cNvPr>
          <p:cNvSpPr>
            <a:spLocks noGrp="1"/>
          </p:cNvSpPr>
          <p:nvPr>
            <p:ph type="body" sz="quarter" idx="12"/>
          </p:nvPr>
        </p:nvSpPr>
        <p:spPr>
          <a:xfrm>
            <a:off x="1364896" y="4562682"/>
            <a:ext cx="2327563" cy="650453"/>
          </a:xfrm>
          <a:prstGeom prst="rect">
            <a:avLst/>
          </a:prstGeom>
        </p:spPr>
        <p:txBody>
          <a:bodyPr wrap="square" lIns="0" tIns="0" rIns="0" bIns="0">
            <a:noAutofit/>
          </a:bodyPr>
          <a:lstStyle>
            <a:lvl1pPr marL="0" indent="0">
              <a:buFontTx/>
              <a:buNone/>
              <a:defRPr sz="1600" b="1" i="0" baseline="0">
                <a:solidFill>
                  <a:schemeClr val="bg1"/>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Haga clic para modificar los estilos de texto del patrón</a:t>
            </a:r>
          </a:p>
        </p:txBody>
      </p:sp>
      <p:sp>
        <p:nvSpPr>
          <p:cNvPr id="12" name="Marcador de texto 27">
            <a:extLst>
              <a:ext uri="{FF2B5EF4-FFF2-40B4-BE49-F238E27FC236}">
                <a16:creationId xmlns:a16="http://schemas.microsoft.com/office/drawing/2014/main" xmlns="" id="{FF996D48-A318-3241-86BD-44032769B2D0}"/>
              </a:ext>
            </a:extLst>
          </p:cNvPr>
          <p:cNvSpPr>
            <a:spLocks noGrp="1"/>
          </p:cNvSpPr>
          <p:nvPr>
            <p:ph type="body" sz="quarter" idx="13"/>
          </p:nvPr>
        </p:nvSpPr>
        <p:spPr>
          <a:xfrm>
            <a:off x="11426801" y="2739019"/>
            <a:ext cx="4134923" cy="650453"/>
          </a:xfrm>
          <a:prstGeom prst="rect">
            <a:avLst/>
          </a:prstGeom>
        </p:spPr>
        <p:txBody>
          <a:bodyPr wrap="square" lIns="0" tIns="0" rIns="0" bIns="0">
            <a:noAutofit/>
          </a:bodyPr>
          <a:lstStyle>
            <a:lvl1pPr marL="0" indent="0">
              <a:buFontTx/>
              <a:buNone/>
              <a:defRPr sz="2667"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Haga clic para modificar los estilos de texto</a:t>
            </a:r>
          </a:p>
        </p:txBody>
      </p:sp>
      <p:sp>
        <p:nvSpPr>
          <p:cNvPr id="13" name="Marcador de texto 27">
            <a:extLst>
              <a:ext uri="{FF2B5EF4-FFF2-40B4-BE49-F238E27FC236}">
                <a16:creationId xmlns:a16="http://schemas.microsoft.com/office/drawing/2014/main" xmlns="" id="{95B6CB21-E984-EB4A-9633-FD837F20DB07}"/>
              </a:ext>
            </a:extLst>
          </p:cNvPr>
          <p:cNvSpPr>
            <a:spLocks noGrp="1"/>
          </p:cNvSpPr>
          <p:nvPr>
            <p:ph type="body" sz="quarter" idx="14"/>
          </p:nvPr>
        </p:nvSpPr>
        <p:spPr>
          <a:xfrm>
            <a:off x="11426801" y="3729942"/>
            <a:ext cx="4134923" cy="650453"/>
          </a:xfrm>
          <a:prstGeom prst="rect">
            <a:avLst/>
          </a:prstGeom>
        </p:spPr>
        <p:txBody>
          <a:bodyPr wrap="square" lIns="0" tIns="0" rIns="0" bIns="0">
            <a:noAutofit/>
          </a:bodyPr>
          <a:lstStyle>
            <a:lvl1pPr marL="0" indent="0">
              <a:buFontTx/>
              <a:buNone/>
              <a:defRPr sz="1600" baseline="0">
                <a:solidFill>
                  <a:schemeClr val="tx1"/>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Haga clic para modificar los estilos de texto del patrón</a:t>
            </a:r>
          </a:p>
        </p:txBody>
      </p:sp>
    </p:spTree>
    <p:extLst>
      <p:ext uri="{BB962C8B-B14F-4D97-AF65-F5344CB8AC3E}">
        <p14:creationId xmlns:p14="http://schemas.microsoft.com/office/powerpoint/2010/main" val="22059053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4"/>
            <a:ext cx="16256000" cy="685525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pic>
        <p:nvPicPr>
          <p:cNvPr id="52" name="Imagen 51">
            <a:hlinkClick r:id="" action="ppaction://hlinkshowjump?jump=firstslide"/>
            <a:extLst>
              <a:ext uri="{FF2B5EF4-FFF2-40B4-BE49-F238E27FC236}">
                <a16:creationId xmlns:a16="http://schemas.microsoft.com/office/drawing/2014/main" xmlns="" id="{EBBE7507-5617-D640-97B1-57087617989F}"/>
              </a:ext>
            </a:extLst>
          </p:cNvPr>
          <p:cNvPicPr>
            <a:picLocks noChangeAspect="1"/>
          </p:cNvPicPr>
          <p:nvPr userDrawn="1"/>
        </p:nvPicPr>
        <p:blipFill>
          <a:blip r:embed="rId2"/>
          <a:srcRect/>
          <a:stretch/>
        </p:blipFill>
        <p:spPr>
          <a:xfrm>
            <a:off x="15561724" y="334176"/>
            <a:ext cx="338667" cy="330405"/>
          </a:xfrm>
          <a:prstGeom prst="rect">
            <a:avLst/>
          </a:prstGeom>
        </p:spPr>
      </p:pic>
      <p:sp>
        <p:nvSpPr>
          <p:cNvPr id="6" name="Marcador de texto 27">
            <a:extLst>
              <a:ext uri="{FF2B5EF4-FFF2-40B4-BE49-F238E27FC236}">
                <a16:creationId xmlns:a16="http://schemas.microsoft.com/office/drawing/2014/main" xmlns="" id="{746A88C5-B691-B04B-BDC8-2834D4413F42}"/>
              </a:ext>
            </a:extLst>
          </p:cNvPr>
          <p:cNvSpPr>
            <a:spLocks noGrp="1"/>
          </p:cNvSpPr>
          <p:nvPr>
            <p:ph type="body" sz="quarter" idx="10" hasCustomPrompt="1"/>
          </p:nvPr>
        </p:nvSpPr>
        <p:spPr>
          <a:xfrm>
            <a:off x="4419903" y="2810954"/>
            <a:ext cx="5308029" cy="246221"/>
          </a:xfrm>
          <a:prstGeom prst="rect">
            <a:avLst/>
          </a:prstGeom>
        </p:spPr>
        <p:txBody>
          <a:bodyPr wrap="square" lIns="0" tIns="0" rIns="0" bIns="0">
            <a:spAutoFit/>
          </a:bodyPr>
          <a:lstStyle>
            <a:lvl1pPr marL="0" indent="0">
              <a:buFontTx/>
              <a:buNone/>
              <a:defRPr sz="1600"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ca-ES" noProof="1">
                <a:solidFill>
                  <a:prstClr val="black"/>
                </a:solidFill>
                <a:cs typeface="Arial" panose="020B0604020202020204" pitchFamily="34" charset="0"/>
              </a:rPr>
              <a:t>Text introducció Arial Normal 12 pt.</a:t>
            </a:r>
            <a:endParaRPr lang="es-ES" dirty="0"/>
          </a:p>
        </p:txBody>
      </p:sp>
      <p:sp>
        <p:nvSpPr>
          <p:cNvPr id="12" name="Marcador de texto 27">
            <a:extLst>
              <a:ext uri="{FF2B5EF4-FFF2-40B4-BE49-F238E27FC236}">
                <a16:creationId xmlns:a16="http://schemas.microsoft.com/office/drawing/2014/main" xmlns="" id="{FF996D48-A318-3241-86BD-44032769B2D0}"/>
              </a:ext>
            </a:extLst>
          </p:cNvPr>
          <p:cNvSpPr>
            <a:spLocks noGrp="1"/>
          </p:cNvSpPr>
          <p:nvPr>
            <p:ph type="body" sz="quarter" idx="13" hasCustomPrompt="1"/>
          </p:nvPr>
        </p:nvSpPr>
        <p:spPr>
          <a:xfrm>
            <a:off x="10337241" y="2739019"/>
            <a:ext cx="5224483" cy="492443"/>
          </a:xfrm>
          <a:prstGeom prst="rect">
            <a:avLst/>
          </a:prstGeom>
        </p:spPr>
        <p:txBody>
          <a:bodyPr wrap="square" lIns="0" tIns="0" rIns="0" bIns="0">
            <a:noAutofit/>
          </a:bodyPr>
          <a:lstStyle>
            <a:lvl1pPr marL="0" indent="0">
              <a:buFontTx/>
              <a:buNone/>
              <a:defRPr sz="2667"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20 pt</a:t>
            </a:r>
          </a:p>
        </p:txBody>
      </p:sp>
      <p:sp>
        <p:nvSpPr>
          <p:cNvPr id="13" name="Marcador de texto 27">
            <a:extLst>
              <a:ext uri="{FF2B5EF4-FFF2-40B4-BE49-F238E27FC236}">
                <a16:creationId xmlns:a16="http://schemas.microsoft.com/office/drawing/2014/main" xmlns="" id="{95B6CB21-E984-EB4A-9633-FD837F20DB07}"/>
              </a:ext>
            </a:extLst>
          </p:cNvPr>
          <p:cNvSpPr>
            <a:spLocks noGrp="1"/>
          </p:cNvSpPr>
          <p:nvPr>
            <p:ph type="body" sz="quarter" idx="14" hasCustomPrompt="1"/>
          </p:nvPr>
        </p:nvSpPr>
        <p:spPr>
          <a:xfrm>
            <a:off x="10337241" y="3189667"/>
            <a:ext cx="5224481" cy="650453"/>
          </a:xfrm>
          <a:prstGeom prst="rect">
            <a:avLst/>
          </a:prstGeom>
        </p:spPr>
        <p:txBody>
          <a:bodyPr wrap="square" lIns="0" tIns="0" rIns="0" bIns="0">
            <a:noAutofit/>
          </a:bodyPr>
          <a:lstStyle>
            <a:lvl1pPr marL="0" indent="0">
              <a:buFontTx/>
              <a:buNone/>
              <a:defRPr sz="1333" baseline="0">
                <a:solidFill>
                  <a:schemeClr val="tx1"/>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Text </a:t>
            </a:r>
            <a:r>
              <a:rPr lang="es-ES" dirty="0" err="1"/>
              <a:t>introducció</a:t>
            </a:r>
            <a:r>
              <a:rPr lang="es-ES" dirty="0"/>
              <a:t> Arial Normal 10 pt.</a:t>
            </a:r>
          </a:p>
        </p:txBody>
      </p:sp>
      <p:sp>
        <p:nvSpPr>
          <p:cNvPr id="11" name="Rectángulo 10">
            <a:extLst>
              <a:ext uri="{FF2B5EF4-FFF2-40B4-BE49-F238E27FC236}">
                <a16:creationId xmlns:a16="http://schemas.microsoft.com/office/drawing/2014/main" xmlns="" id="{5565B46E-16DB-9D4E-B7DA-E217D01FD740}"/>
              </a:ext>
            </a:extLst>
          </p:cNvPr>
          <p:cNvSpPr/>
          <p:nvPr userDrawn="1"/>
        </p:nvSpPr>
        <p:spPr>
          <a:xfrm>
            <a:off x="-29013" y="8669867"/>
            <a:ext cx="4080313" cy="474133"/>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3" name="Marcador de posición de imagen 2">
            <a:extLst>
              <a:ext uri="{FF2B5EF4-FFF2-40B4-BE49-F238E27FC236}">
                <a16:creationId xmlns:a16="http://schemas.microsoft.com/office/drawing/2014/main" xmlns="" id="{94E0BF52-A73F-9840-B195-80DE3F33B49D}"/>
              </a:ext>
            </a:extLst>
          </p:cNvPr>
          <p:cNvSpPr>
            <a:spLocks noGrp="1"/>
          </p:cNvSpPr>
          <p:nvPr>
            <p:ph type="pic" sz="quarter" idx="15"/>
          </p:nvPr>
        </p:nvSpPr>
        <p:spPr>
          <a:xfrm>
            <a:off x="1" y="2288743"/>
            <a:ext cx="4051300" cy="6381124"/>
          </a:xfrm>
          <a:prstGeom prst="rect">
            <a:avLst/>
          </a:prstGeom>
        </p:spPr>
        <p:txBody>
          <a:bodyPr/>
          <a:lstStyle>
            <a:lvl1pPr marL="0" indent="0">
              <a:buFontTx/>
              <a:buNone/>
              <a:defRPr/>
            </a:lvl1pPr>
          </a:lstStyle>
          <a:p>
            <a:endParaRPr lang="es-ES" dirty="0"/>
          </a:p>
        </p:txBody>
      </p:sp>
    </p:spTree>
    <p:extLst>
      <p:ext uri="{BB962C8B-B14F-4D97-AF65-F5344CB8AC3E}">
        <p14:creationId xmlns:p14="http://schemas.microsoft.com/office/powerpoint/2010/main" val="31636452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4"/>
            <a:ext cx="16256000" cy="685525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pic>
        <p:nvPicPr>
          <p:cNvPr id="52" name="Imagen 51">
            <a:hlinkClick r:id="" action="ppaction://hlinkshowjump?jump=firstslide"/>
            <a:extLst>
              <a:ext uri="{FF2B5EF4-FFF2-40B4-BE49-F238E27FC236}">
                <a16:creationId xmlns:a16="http://schemas.microsoft.com/office/drawing/2014/main" xmlns="" id="{EBBE7507-5617-D640-97B1-57087617989F}"/>
              </a:ext>
            </a:extLst>
          </p:cNvPr>
          <p:cNvPicPr>
            <a:picLocks noChangeAspect="1"/>
          </p:cNvPicPr>
          <p:nvPr userDrawn="1"/>
        </p:nvPicPr>
        <p:blipFill>
          <a:blip r:embed="rId2"/>
          <a:srcRect/>
          <a:stretch/>
        </p:blipFill>
        <p:spPr>
          <a:xfrm>
            <a:off x="15561724" y="334176"/>
            <a:ext cx="338667" cy="330405"/>
          </a:xfrm>
          <a:prstGeom prst="rect">
            <a:avLst/>
          </a:prstGeom>
        </p:spPr>
      </p:pic>
      <p:sp>
        <p:nvSpPr>
          <p:cNvPr id="6" name="Marcador de texto 27">
            <a:extLst>
              <a:ext uri="{FF2B5EF4-FFF2-40B4-BE49-F238E27FC236}">
                <a16:creationId xmlns:a16="http://schemas.microsoft.com/office/drawing/2014/main" xmlns="" id="{746A88C5-B691-B04B-BDC8-2834D4413F42}"/>
              </a:ext>
            </a:extLst>
          </p:cNvPr>
          <p:cNvSpPr>
            <a:spLocks noGrp="1"/>
          </p:cNvSpPr>
          <p:nvPr>
            <p:ph type="body" sz="quarter" idx="10" hasCustomPrompt="1"/>
          </p:nvPr>
        </p:nvSpPr>
        <p:spPr>
          <a:xfrm>
            <a:off x="6270970" y="2810954"/>
            <a:ext cx="5308029" cy="246221"/>
          </a:xfrm>
          <a:prstGeom prst="rect">
            <a:avLst/>
          </a:prstGeom>
        </p:spPr>
        <p:txBody>
          <a:bodyPr wrap="square" lIns="0" tIns="0" rIns="0" bIns="0">
            <a:spAutoFit/>
          </a:bodyPr>
          <a:lstStyle>
            <a:lvl1pPr marL="0" indent="0">
              <a:buFontTx/>
              <a:buNone/>
              <a:defRPr sz="1600"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ca-ES" noProof="1">
                <a:solidFill>
                  <a:prstClr val="black"/>
                </a:solidFill>
                <a:cs typeface="Arial" panose="020B0604020202020204" pitchFamily="34" charset="0"/>
              </a:rPr>
              <a:t>Text introducció Arial Normal 12 pt.</a:t>
            </a:r>
            <a:endParaRPr lang="es-ES" dirty="0"/>
          </a:p>
        </p:txBody>
      </p:sp>
      <p:sp>
        <p:nvSpPr>
          <p:cNvPr id="12" name="Marcador de texto 27">
            <a:extLst>
              <a:ext uri="{FF2B5EF4-FFF2-40B4-BE49-F238E27FC236}">
                <a16:creationId xmlns:a16="http://schemas.microsoft.com/office/drawing/2014/main" xmlns="" id="{FF996D48-A318-3241-86BD-44032769B2D0}"/>
              </a:ext>
            </a:extLst>
          </p:cNvPr>
          <p:cNvSpPr>
            <a:spLocks noGrp="1"/>
          </p:cNvSpPr>
          <p:nvPr>
            <p:ph type="body" sz="quarter" idx="13" hasCustomPrompt="1"/>
          </p:nvPr>
        </p:nvSpPr>
        <p:spPr>
          <a:xfrm>
            <a:off x="353633" y="2739019"/>
            <a:ext cx="5224483" cy="492443"/>
          </a:xfrm>
          <a:prstGeom prst="rect">
            <a:avLst/>
          </a:prstGeom>
        </p:spPr>
        <p:txBody>
          <a:bodyPr wrap="square" lIns="0" tIns="0" rIns="0" bIns="0">
            <a:noAutofit/>
          </a:bodyPr>
          <a:lstStyle>
            <a:lvl1pPr marL="0" indent="0">
              <a:buFontTx/>
              <a:buNone/>
              <a:defRPr sz="2667"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20 pt</a:t>
            </a:r>
          </a:p>
        </p:txBody>
      </p:sp>
      <p:sp>
        <p:nvSpPr>
          <p:cNvPr id="13" name="Marcador de texto 27">
            <a:extLst>
              <a:ext uri="{FF2B5EF4-FFF2-40B4-BE49-F238E27FC236}">
                <a16:creationId xmlns:a16="http://schemas.microsoft.com/office/drawing/2014/main" xmlns="" id="{95B6CB21-E984-EB4A-9633-FD837F20DB07}"/>
              </a:ext>
            </a:extLst>
          </p:cNvPr>
          <p:cNvSpPr>
            <a:spLocks noGrp="1"/>
          </p:cNvSpPr>
          <p:nvPr>
            <p:ph type="body" sz="quarter" idx="14" hasCustomPrompt="1"/>
          </p:nvPr>
        </p:nvSpPr>
        <p:spPr>
          <a:xfrm>
            <a:off x="353633" y="3189667"/>
            <a:ext cx="5224481" cy="650453"/>
          </a:xfrm>
          <a:prstGeom prst="rect">
            <a:avLst/>
          </a:prstGeom>
        </p:spPr>
        <p:txBody>
          <a:bodyPr wrap="square" lIns="0" tIns="0" rIns="0" bIns="0">
            <a:noAutofit/>
          </a:bodyPr>
          <a:lstStyle>
            <a:lvl1pPr marL="0" indent="0">
              <a:buFontTx/>
              <a:buNone/>
              <a:defRPr sz="1333" baseline="0">
                <a:solidFill>
                  <a:schemeClr val="tx1"/>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Text </a:t>
            </a:r>
            <a:r>
              <a:rPr lang="es-ES" dirty="0" err="1"/>
              <a:t>introducció</a:t>
            </a:r>
            <a:r>
              <a:rPr lang="es-ES" dirty="0"/>
              <a:t> Arial Normal 10 pt.</a:t>
            </a:r>
          </a:p>
        </p:txBody>
      </p:sp>
      <p:sp>
        <p:nvSpPr>
          <p:cNvPr id="11" name="Rectángulo 10">
            <a:extLst>
              <a:ext uri="{FF2B5EF4-FFF2-40B4-BE49-F238E27FC236}">
                <a16:creationId xmlns:a16="http://schemas.microsoft.com/office/drawing/2014/main" xmlns="" id="{5565B46E-16DB-9D4E-B7DA-E217D01FD740}"/>
              </a:ext>
            </a:extLst>
          </p:cNvPr>
          <p:cNvSpPr/>
          <p:nvPr userDrawn="1"/>
        </p:nvSpPr>
        <p:spPr>
          <a:xfrm>
            <a:off x="12175688" y="8669867"/>
            <a:ext cx="4080313" cy="474133"/>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3" name="Marcador de posición de imagen 2">
            <a:extLst>
              <a:ext uri="{FF2B5EF4-FFF2-40B4-BE49-F238E27FC236}">
                <a16:creationId xmlns:a16="http://schemas.microsoft.com/office/drawing/2014/main" xmlns="" id="{94E0BF52-A73F-9840-B195-80DE3F33B49D}"/>
              </a:ext>
            </a:extLst>
          </p:cNvPr>
          <p:cNvSpPr>
            <a:spLocks noGrp="1"/>
          </p:cNvSpPr>
          <p:nvPr>
            <p:ph type="pic" sz="quarter" idx="15"/>
          </p:nvPr>
        </p:nvSpPr>
        <p:spPr>
          <a:xfrm>
            <a:off x="12204701" y="2288743"/>
            <a:ext cx="4051300" cy="6381124"/>
          </a:xfrm>
          <a:prstGeom prst="rect">
            <a:avLst/>
          </a:prstGeom>
        </p:spPr>
        <p:txBody>
          <a:bodyPr/>
          <a:lstStyle>
            <a:lvl1pPr marL="0" indent="0">
              <a:buFontTx/>
              <a:buNone/>
              <a:defRPr/>
            </a:lvl1pPr>
          </a:lstStyle>
          <a:p>
            <a:endParaRPr lang="es-ES" dirty="0"/>
          </a:p>
        </p:txBody>
      </p:sp>
    </p:spTree>
    <p:extLst>
      <p:ext uri="{BB962C8B-B14F-4D97-AF65-F5344CB8AC3E}">
        <p14:creationId xmlns:p14="http://schemas.microsoft.com/office/powerpoint/2010/main" val="340477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C86F44A5-155A-B641-B084-4B216A366B04}"/>
              </a:ext>
            </a:extLst>
          </p:cNvPr>
          <p:cNvPicPr>
            <a:picLocks noChangeAspect="1"/>
          </p:cNvPicPr>
          <p:nvPr userDrawn="1"/>
        </p:nvPicPr>
        <p:blipFill>
          <a:blip r:embed="rId2"/>
          <a:srcRect/>
          <a:stretch/>
        </p:blipFill>
        <p:spPr>
          <a:xfrm>
            <a:off x="0" y="1061"/>
            <a:ext cx="16254117" cy="9142940"/>
          </a:xfrm>
          <a:prstGeom prst="rect">
            <a:avLst/>
          </a:prstGeom>
        </p:spPr>
      </p:pic>
      <p:pic>
        <p:nvPicPr>
          <p:cNvPr id="15" name="Imagen 14">
            <a:extLst>
              <a:ext uri="{FF2B5EF4-FFF2-40B4-BE49-F238E27FC236}">
                <a16:creationId xmlns:a16="http://schemas.microsoft.com/office/drawing/2014/main" xmlns="" id="{CF06C8E4-0756-FB40-A8F9-A3573ADA2527}"/>
              </a:ext>
            </a:extLst>
          </p:cNvPr>
          <p:cNvPicPr>
            <a:picLocks noChangeAspect="1"/>
          </p:cNvPicPr>
          <p:nvPr userDrawn="1"/>
        </p:nvPicPr>
        <p:blipFill>
          <a:blip r:embed="rId3"/>
          <a:stretch>
            <a:fillRect/>
          </a:stretch>
        </p:blipFill>
        <p:spPr>
          <a:xfrm>
            <a:off x="6164029" y="7865664"/>
            <a:ext cx="4044305" cy="893320"/>
          </a:xfrm>
          <a:prstGeom prst="rect">
            <a:avLst/>
          </a:prstGeom>
        </p:spPr>
      </p:pic>
      <p:sp>
        <p:nvSpPr>
          <p:cNvPr id="4" name="Marcador de texto 3">
            <a:extLst>
              <a:ext uri="{FF2B5EF4-FFF2-40B4-BE49-F238E27FC236}">
                <a16:creationId xmlns:a16="http://schemas.microsoft.com/office/drawing/2014/main" xmlns="" id="{1CE872E3-E358-3848-9B86-B5E75430C579}"/>
              </a:ext>
            </a:extLst>
          </p:cNvPr>
          <p:cNvSpPr>
            <a:spLocks noGrp="1"/>
          </p:cNvSpPr>
          <p:nvPr>
            <p:ph type="body" sz="quarter" idx="10" hasCustomPrompt="1"/>
          </p:nvPr>
        </p:nvSpPr>
        <p:spPr>
          <a:xfrm>
            <a:off x="6164029" y="4354318"/>
            <a:ext cx="4044305" cy="435365"/>
          </a:xfrm>
          <a:prstGeom prst="rect">
            <a:avLst/>
          </a:prstGeom>
        </p:spPr>
        <p:txBody>
          <a:bodyPr/>
          <a:lstStyle>
            <a:lvl1pPr marL="0" indent="0" algn="ctr">
              <a:buFontTx/>
              <a:buNone/>
              <a:defRPr sz="2667" b="1" i="0" baseline="0">
                <a:solidFill>
                  <a:schemeClr val="bg1"/>
                </a:solidFill>
                <a:latin typeface="Arial" panose="020B0604020202020204" pitchFamily="34" charset="0"/>
              </a:defRPr>
            </a:lvl1pPr>
            <a:lvl2pPr marL="609585" indent="0">
              <a:buFontTx/>
              <a:buNone/>
              <a:defRPr sz="2667" b="1" i="0" baseline="0">
                <a:solidFill>
                  <a:schemeClr val="bg1"/>
                </a:solidFill>
                <a:latin typeface="Arial" panose="020B0604020202020204" pitchFamily="34" charset="0"/>
              </a:defRPr>
            </a:lvl2pPr>
            <a:lvl3pPr marL="1219170" indent="0">
              <a:buFontTx/>
              <a:buNone/>
              <a:defRPr sz="2667" b="1" i="0" baseline="0">
                <a:solidFill>
                  <a:schemeClr val="bg1"/>
                </a:solidFill>
                <a:latin typeface="Arial" panose="020B0604020202020204" pitchFamily="34" charset="0"/>
              </a:defRPr>
            </a:lvl3pPr>
            <a:lvl4pPr marL="1828754" indent="0">
              <a:buFontTx/>
              <a:buNone/>
              <a:defRPr sz="2667" b="1" i="0" baseline="0">
                <a:solidFill>
                  <a:schemeClr val="bg1"/>
                </a:solidFill>
                <a:latin typeface="Arial" panose="020B0604020202020204" pitchFamily="34" charset="0"/>
              </a:defRPr>
            </a:lvl4pPr>
            <a:lvl5pPr marL="2438339" indent="0">
              <a:buFontTx/>
              <a:buNone/>
              <a:defRPr sz="2667" b="1" i="0" baseline="0">
                <a:solidFill>
                  <a:schemeClr val="bg1"/>
                </a:solidFill>
                <a:latin typeface="Arial" panose="020B0604020202020204" pitchFamily="34" charset="0"/>
              </a:defRPr>
            </a:lvl5pPr>
          </a:lstStyle>
          <a:p>
            <a:pPr lvl="0"/>
            <a:r>
              <a:rPr lang="es-ES" dirty="0" err="1"/>
              <a:t>url</a:t>
            </a:r>
            <a:endParaRPr lang="es-ES" dirty="0"/>
          </a:p>
        </p:txBody>
      </p:sp>
    </p:spTree>
    <p:extLst>
      <p:ext uri="{BB962C8B-B14F-4D97-AF65-F5344CB8AC3E}">
        <p14:creationId xmlns:p14="http://schemas.microsoft.com/office/powerpoint/2010/main" val="3372723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5B4ED75-E50B-504F-8078-375C62F0B52E}"/>
              </a:ext>
            </a:extLst>
          </p:cNvPr>
          <p:cNvSpPr>
            <a:spLocks noGrp="1"/>
          </p:cNvSpPr>
          <p:nvPr>
            <p:ph type="ctrTitle"/>
          </p:nvPr>
        </p:nvSpPr>
        <p:spPr>
          <a:xfrm>
            <a:off x="2032000" y="1496484"/>
            <a:ext cx="12192000" cy="3183467"/>
          </a:xfrm>
        </p:spPr>
        <p:txBody>
          <a:bodyPr anchor="b"/>
          <a:lstStyle>
            <a:lvl1pPr algn="ctr">
              <a:defRPr sz="8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5AF3DCC3-B593-414F-A9EA-79E95B3BE937}"/>
              </a:ext>
            </a:extLst>
          </p:cNvPr>
          <p:cNvSpPr>
            <a:spLocks noGrp="1"/>
          </p:cNvSpPr>
          <p:nvPr>
            <p:ph type="subTitle" idx="1"/>
          </p:nvPr>
        </p:nvSpPr>
        <p:spPr>
          <a:xfrm>
            <a:off x="2032000" y="4802717"/>
            <a:ext cx="12192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17D4CF7B-328C-D845-9578-704D12425760}"/>
              </a:ext>
            </a:extLst>
          </p:cNvPr>
          <p:cNvSpPr>
            <a:spLocks noGrp="1"/>
          </p:cNvSpPr>
          <p:nvPr>
            <p:ph type="dt" sz="half" idx="10"/>
          </p:nvPr>
        </p:nvSpPr>
        <p:spPr/>
        <p:txBody>
          <a:bodyPr/>
          <a:lstStyle/>
          <a:p>
            <a:fld id="{82C99FF2-E0C4-CE45-9876-CEF81B880042}" type="datetimeFigureOut">
              <a:rPr lang="es-ES" smtClean="0">
                <a:solidFill>
                  <a:prstClr val="black"/>
                </a:solidFill>
              </a:rPr>
              <a:pPr/>
              <a:t>18/03/2026</a:t>
            </a:fld>
            <a:endParaRPr lang="es-ES">
              <a:solidFill>
                <a:prstClr val="black"/>
              </a:solidFill>
            </a:endParaRPr>
          </a:p>
        </p:txBody>
      </p:sp>
      <p:sp>
        <p:nvSpPr>
          <p:cNvPr id="5" name="Marcador de pie de página 4">
            <a:extLst>
              <a:ext uri="{FF2B5EF4-FFF2-40B4-BE49-F238E27FC236}">
                <a16:creationId xmlns:a16="http://schemas.microsoft.com/office/drawing/2014/main" xmlns="" id="{C3E53AFE-22C6-1149-8E56-8FBBCC8EFC33}"/>
              </a:ext>
            </a:extLst>
          </p:cNvPr>
          <p:cNvSpPr>
            <a:spLocks noGrp="1"/>
          </p:cNvSpPr>
          <p:nvPr>
            <p:ph type="ftr" sz="quarter" idx="11"/>
          </p:nvPr>
        </p:nvSpPr>
        <p:spPr/>
        <p:txBody>
          <a:bodyPr/>
          <a:lstStyle/>
          <a:p>
            <a:endParaRPr lang="es-ES">
              <a:solidFill>
                <a:prstClr val="black"/>
              </a:solidFill>
            </a:endParaRPr>
          </a:p>
        </p:txBody>
      </p:sp>
      <p:sp>
        <p:nvSpPr>
          <p:cNvPr id="6" name="Marcador de número de diapositiva 5">
            <a:extLst>
              <a:ext uri="{FF2B5EF4-FFF2-40B4-BE49-F238E27FC236}">
                <a16:creationId xmlns:a16="http://schemas.microsoft.com/office/drawing/2014/main" xmlns="" id="{4E926E05-5ABE-804A-AA2A-79C510EBF699}"/>
              </a:ext>
            </a:extLst>
          </p:cNvPr>
          <p:cNvSpPr>
            <a:spLocks noGrp="1"/>
          </p:cNvSpPr>
          <p:nvPr>
            <p:ph type="sldNum" sz="quarter" idx="12"/>
          </p:nvPr>
        </p:nvSpPr>
        <p:spPr/>
        <p:txBody>
          <a:bodyPr/>
          <a:lstStyle/>
          <a:p>
            <a:fld id="{AD13915E-F058-DC42-A72E-7C5FA39B257D}" type="slidenum">
              <a:rPr lang="es-ES" smtClean="0">
                <a:solidFill>
                  <a:prstClr val="black"/>
                </a:solidFill>
              </a:rPr>
              <a:pPr/>
              <a:t>‹Nº›</a:t>
            </a:fld>
            <a:endParaRPr lang="es-ES">
              <a:solidFill>
                <a:prstClr val="black"/>
              </a:solidFill>
            </a:endParaRPr>
          </a:p>
        </p:txBody>
      </p:sp>
    </p:spTree>
    <p:extLst>
      <p:ext uri="{BB962C8B-B14F-4D97-AF65-F5344CB8AC3E}">
        <p14:creationId xmlns:p14="http://schemas.microsoft.com/office/powerpoint/2010/main" val="5698481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xmlns="" id="{03370D0D-3137-5F4F-8C5C-A67137074924}"/>
              </a:ext>
            </a:extLst>
          </p:cNvPr>
          <p:cNvSpPr/>
          <p:nvPr userDrawn="1"/>
        </p:nvSpPr>
        <p:spPr>
          <a:xfrm>
            <a:off x="-1" y="1"/>
            <a:ext cx="16256000" cy="46164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solidFill>
                <a:prstClr val="white"/>
              </a:solidFill>
            </a:endParaRPr>
          </a:p>
        </p:txBody>
      </p:sp>
      <p:sp>
        <p:nvSpPr>
          <p:cNvPr id="11" name="Rectángulo 10">
            <a:extLst>
              <a:ext uri="{FF2B5EF4-FFF2-40B4-BE49-F238E27FC236}">
                <a16:creationId xmlns:a16="http://schemas.microsoft.com/office/drawing/2014/main" xmlns="" id="{1F02EAF6-36C2-4E47-A250-22CD18B82DE7}"/>
              </a:ext>
            </a:extLst>
          </p:cNvPr>
          <p:cNvSpPr/>
          <p:nvPr userDrawn="1"/>
        </p:nvSpPr>
        <p:spPr>
          <a:xfrm rot="5400000">
            <a:off x="-2071167" y="2071166"/>
            <a:ext cx="4616468" cy="474133"/>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solidFill>
                <a:srgbClr val="CE0F2D"/>
              </a:solidFill>
            </a:endParaRPr>
          </a:p>
        </p:txBody>
      </p:sp>
      <p:sp>
        <p:nvSpPr>
          <p:cNvPr id="13" name="Marcador de posición de imagen 12">
            <a:extLst>
              <a:ext uri="{FF2B5EF4-FFF2-40B4-BE49-F238E27FC236}">
                <a16:creationId xmlns:a16="http://schemas.microsoft.com/office/drawing/2014/main" xmlns="" id="{609C4EDA-93E9-B344-A019-204422216D4E}"/>
              </a:ext>
            </a:extLst>
          </p:cNvPr>
          <p:cNvSpPr>
            <a:spLocks noGrp="1"/>
          </p:cNvSpPr>
          <p:nvPr>
            <p:ph type="pic" sz="quarter" idx="10"/>
          </p:nvPr>
        </p:nvSpPr>
        <p:spPr>
          <a:xfrm>
            <a:off x="0" y="4616451"/>
            <a:ext cx="16256000" cy="4527549"/>
          </a:xfrm>
          <a:prstGeom prst="rect">
            <a:avLst/>
          </a:prstGeom>
        </p:spPr>
        <p:txBody>
          <a:bodyPr/>
          <a:lstStyle>
            <a:lvl1pPr marL="0" indent="0">
              <a:buFontTx/>
              <a:buNone/>
              <a:defRPr/>
            </a:lvl1pPr>
          </a:lstStyle>
          <a:p>
            <a:endParaRPr lang="es-ES" dirty="0"/>
          </a:p>
        </p:txBody>
      </p:sp>
      <p:sp>
        <p:nvSpPr>
          <p:cNvPr id="18" name="Marcador de texto 17">
            <a:extLst>
              <a:ext uri="{FF2B5EF4-FFF2-40B4-BE49-F238E27FC236}">
                <a16:creationId xmlns:a16="http://schemas.microsoft.com/office/drawing/2014/main" xmlns="" id="{3D5FE0F3-717A-6041-98FB-21E468F14CB4}"/>
              </a:ext>
            </a:extLst>
          </p:cNvPr>
          <p:cNvSpPr>
            <a:spLocks noGrp="1"/>
          </p:cNvSpPr>
          <p:nvPr>
            <p:ph type="body" sz="quarter" idx="11" hasCustomPrompt="1"/>
          </p:nvPr>
        </p:nvSpPr>
        <p:spPr>
          <a:xfrm>
            <a:off x="952500" y="2764211"/>
            <a:ext cx="14700907" cy="813676"/>
          </a:xfrm>
          <a:prstGeom prst="rect">
            <a:avLst/>
          </a:prstGeom>
        </p:spPr>
        <p:txBody>
          <a:bodyPr lIns="0" tIns="0" rIns="0" bIns="0"/>
          <a:lstStyle>
            <a:lvl1pPr marL="0" indent="0">
              <a:spcBef>
                <a:spcPts val="0"/>
              </a:spcBef>
              <a:buFontTx/>
              <a:buNone/>
              <a:defRPr sz="5333" baseline="0">
                <a:solidFill>
                  <a:schemeClr val="bg1"/>
                </a:solidFill>
                <a:latin typeface="Safiro SemiBold" pitchFamily="2" charset="77"/>
              </a:defRPr>
            </a:lvl1pPr>
            <a:lvl2pPr marL="0" indent="0">
              <a:spcBef>
                <a:spcPts val="0"/>
              </a:spcBef>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r>
              <a:rPr lang="es-ES" dirty="0" err="1"/>
              <a:t>Safiro</a:t>
            </a:r>
            <a:r>
              <a:rPr lang="es-ES" dirty="0"/>
              <a:t> </a:t>
            </a:r>
            <a:r>
              <a:rPr lang="es-ES" dirty="0" err="1"/>
              <a:t>Semibold</a:t>
            </a:r>
            <a:r>
              <a:rPr lang="es-ES" dirty="0"/>
              <a:t> 40 pt</a:t>
            </a:r>
          </a:p>
        </p:txBody>
      </p:sp>
      <p:sp>
        <p:nvSpPr>
          <p:cNvPr id="19" name="Marcador de texto 17">
            <a:extLst>
              <a:ext uri="{FF2B5EF4-FFF2-40B4-BE49-F238E27FC236}">
                <a16:creationId xmlns:a16="http://schemas.microsoft.com/office/drawing/2014/main" xmlns="" id="{E224D48A-996C-124F-A1D0-FD258F519461}"/>
              </a:ext>
            </a:extLst>
          </p:cNvPr>
          <p:cNvSpPr>
            <a:spLocks noGrp="1"/>
          </p:cNvSpPr>
          <p:nvPr>
            <p:ph type="body" sz="quarter" idx="12" hasCustomPrompt="1"/>
          </p:nvPr>
        </p:nvSpPr>
        <p:spPr>
          <a:xfrm>
            <a:off x="952500" y="3520954"/>
            <a:ext cx="14700907" cy="813676"/>
          </a:xfrm>
          <a:prstGeom prst="rect">
            <a:avLst/>
          </a:prstGeom>
        </p:spPr>
        <p:txBody>
          <a:bodyPr lIns="0" tIns="0" rIns="0" bIns="0"/>
          <a:lstStyle>
            <a:lvl1pPr marL="0" indent="0">
              <a:spcBef>
                <a:spcPts val="0"/>
              </a:spcBef>
              <a:buFontTx/>
              <a:buNone/>
              <a:defRPr sz="5333" baseline="0">
                <a:solidFill>
                  <a:schemeClr val="bg1"/>
                </a:solidFill>
                <a:latin typeface="Safiro" pitchFamily="2" charset="77"/>
              </a:defRPr>
            </a:lvl1pPr>
            <a:lvl2pPr marL="0" indent="0">
              <a:spcBef>
                <a:spcPts val="0"/>
              </a:spcBef>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r>
              <a:rPr lang="es-ES" dirty="0" err="1"/>
              <a:t>Safiro</a:t>
            </a:r>
            <a:r>
              <a:rPr lang="es-ES" dirty="0"/>
              <a:t> Regular 40 pt</a:t>
            </a:r>
          </a:p>
        </p:txBody>
      </p:sp>
    </p:spTree>
    <p:extLst>
      <p:ext uri="{BB962C8B-B14F-4D97-AF65-F5344CB8AC3E}">
        <p14:creationId xmlns:p14="http://schemas.microsoft.com/office/powerpoint/2010/main" val="26166837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4051920" y="2288743"/>
            <a:ext cx="12204080" cy="691867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6" name="Marcador de posición de imagen 2">
            <a:extLst>
              <a:ext uri="{FF2B5EF4-FFF2-40B4-BE49-F238E27FC236}">
                <a16:creationId xmlns:a16="http://schemas.microsoft.com/office/drawing/2014/main" xmlns="" id="{3CA9AE1C-9911-9E44-AC88-FB1F9B327B5F}"/>
              </a:ext>
            </a:extLst>
          </p:cNvPr>
          <p:cNvSpPr>
            <a:spLocks noGrp="1"/>
          </p:cNvSpPr>
          <p:nvPr>
            <p:ph type="pic" idx="1"/>
          </p:nvPr>
        </p:nvSpPr>
        <p:spPr>
          <a:xfrm>
            <a:off x="0" y="-2"/>
            <a:ext cx="4051920" cy="8726683"/>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s-ES"/>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4421360" y="1366553"/>
            <a:ext cx="10853675" cy="92219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sp>
        <p:nvSpPr>
          <p:cNvPr id="21" name="Rectángulo 20">
            <a:extLst>
              <a:ext uri="{FF2B5EF4-FFF2-40B4-BE49-F238E27FC236}">
                <a16:creationId xmlns:a16="http://schemas.microsoft.com/office/drawing/2014/main" xmlns="" id="{B8500F04-DBF7-8045-BA9C-707895833A7B}"/>
              </a:ext>
            </a:extLst>
          </p:cNvPr>
          <p:cNvSpPr/>
          <p:nvPr userDrawn="1"/>
        </p:nvSpPr>
        <p:spPr>
          <a:xfrm>
            <a:off x="-29013" y="8733287"/>
            <a:ext cx="4080933" cy="474133"/>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8" name="Marcador de texto 27">
            <a:extLst>
              <a:ext uri="{FF2B5EF4-FFF2-40B4-BE49-F238E27FC236}">
                <a16:creationId xmlns:a16="http://schemas.microsoft.com/office/drawing/2014/main" xmlns="" id="{0A7D9BC2-575D-3B43-BD4D-B6FB2D9C8F37}"/>
              </a:ext>
            </a:extLst>
          </p:cNvPr>
          <p:cNvSpPr>
            <a:spLocks noGrp="1"/>
          </p:cNvSpPr>
          <p:nvPr>
            <p:ph type="body" sz="quarter" idx="10" hasCustomPrompt="1"/>
          </p:nvPr>
        </p:nvSpPr>
        <p:spPr>
          <a:xfrm>
            <a:off x="4419904" y="2810954"/>
            <a:ext cx="4618993" cy="246221"/>
          </a:xfrm>
          <a:prstGeom prst="rect">
            <a:avLst/>
          </a:prstGeom>
        </p:spPr>
        <p:txBody>
          <a:bodyPr wrap="square" lIns="0" tIns="0" rIns="0" bIns="0">
            <a:spAutoFit/>
          </a:bodyPr>
          <a:lstStyle>
            <a:lvl1pPr marL="0" indent="0">
              <a:buFontTx/>
              <a:buNone/>
              <a:defRPr sz="1600"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12 pt</a:t>
            </a:r>
          </a:p>
        </p:txBody>
      </p:sp>
      <p:sp>
        <p:nvSpPr>
          <p:cNvPr id="33" name="Marcador de texto 32">
            <a:extLst>
              <a:ext uri="{FF2B5EF4-FFF2-40B4-BE49-F238E27FC236}">
                <a16:creationId xmlns:a16="http://schemas.microsoft.com/office/drawing/2014/main" xmlns="" id="{0812FAC4-FCB3-EE40-8926-C9F4AA94D879}"/>
              </a:ext>
            </a:extLst>
          </p:cNvPr>
          <p:cNvSpPr>
            <a:spLocks noGrp="1"/>
          </p:cNvSpPr>
          <p:nvPr>
            <p:ph type="body" sz="quarter" idx="11" hasCustomPrompt="1"/>
          </p:nvPr>
        </p:nvSpPr>
        <p:spPr>
          <a:xfrm>
            <a:off x="10337800" y="2815185"/>
            <a:ext cx="4937235" cy="205184"/>
          </a:xfrm>
          <a:prstGeom prst="rect">
            <a:avLst/>
          </a:prstGeom>
        </p:spPr>
        <p:txBody>
          <a:bodyPr lIns="0" tIns="0" rIns="0" bIns="0">
            <a:spAutoFit/>
          </a:bodyPr>
          <a:lstStyle>
            <a:lvl1pPr marL="0" indent="0">
              <a:buFontTx/>
              <a:buNone/>
              <a:defRPr sz="1333" baseline="0">
                <a:latin typeface="Arial" panose="020B0604020202020204" pitchFamily="34" charset="0"/>
              </a:defRPr>
            </a:lvl1pPr>
            <a:lvl2pPr marL="609585" indent="0">
              <a:buFontTx/>
              <a:buNone/>
              <a:defRPr sz="1333" baseline="0">
                <a:latin typeface="Arial" panose="020B0604020202020204" pitchFamily="34" charset="0"/>
              </a:defRPr>
            </a:lvl2pPr>
            <a:lvl3pPr marL="1219170" indent="0">
              <a:buFontTx/>
              <a:buNone/>
              <a:defRPr sz="1333" baseline="0">
                <a:latin typeface="Arial" panose="020B0604020202020204" pitchFamily="34" charset="0"/>
              </a:defRPr>
            </a:lvl3pPr>
            <a:lvl4pPr marL="1828754" indent="0">
              <a:buFontTx/>
              <a:buNone/>
              <a:defRPr sz="1333" baseline="0">
                <a:latin typeface="Arial" panose="020B0604020202020204" pitchFamily="34" charset="0"/>
              </a:defRPr>
            </a:lvl4pPr>
            <a:lvl5pPr marL="2438339" indent="0">
              <a:buFontTx/>
              <a:buNone/>
              <a:defRPr sz="1333" baseline="0">
                <a:latin typeface="Arial" panose="020B0604020202020204" pitchFamily="34" charset="0"/>
              </a:defRPr>
            </a:lvl5pPr>
          </a:lstStyle>
          <a:p>
            <a:pPr lvl="0"/>
            <a:r>
              <a:rPr lang="es-ES" dirty="0"/>
              <a:t>Arial regular 10 pt</a:t>
            </a:r>
          </a:p>
        </p:txBody>
      </p:sp>
      <p:pic>
        <p:nvPicPr>
          <p:cNvPr id="34" name="Imagen 33">
            <a:hlinkClick r:id="" action="ppaction://hlinkshowjump?jump=firstslide"/>
            <a:extLst>
              <a:ext uri="{FF2B5EF4-FFF2-40B4-BE49-F238E27FC236}">
                <a16:creationId xmlns:a16="http://schemas.microsoft.com/office/drawing/2014/main" xmlns="" id="{1D3FF037-AC8D-0147-A647-9F1ED028365B}"/>
              </a:ext>
            </a:extLst>
          </p:cNvPr>
          <p:cNvPicPr>
            <a:picLocks noChangeAspect="1"/>
          </p:cNvPicPr>
          <p:nvPr userDrawn="1"/>
        </p:nvPicPr>
        <p:blipFill>
          <a:blip r:embed="rId2"/>
          <a:srcRect/>
          <a:stretch/>
        </p:blipFill>
        <p:spPr>
          <a:xfrm>
            <a:off x="15561724" y="334176"/>
            <a:ext cx="338667" cy="330405"/>
          </a:xfrm>
          <a:prstGeom prst="rect">
            <a:avLst/>
          </a:prstGeom>
        </p:spPr>
      </p:pic>
    </p:spTree>
    <p:extLst>
      <p:ext uri="{BB962C8B-B14F-4D97-AF65-F5344CB8AC3E}">
        <p14:creationId xmlns:p14="http://schemas.microsoft.com/office/powerpoint/2010/main" val="7977729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3"/>
            <a:ext cx="12204080" cy="691867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6" name="Marcador de posición de imagen 2">
            <a:extLst>
              <a:ext uri="{FF2B5EF4-FFF2-40B4-BE49-F238E27FC236}">
                <a16:creationId xmlns:a16="http://schemas.microsoft.com/office/drawing/2014/main" xmlns="" id="{3CA9AE1C-9911-9E44-AC88-FB1F9B327B5F}"/>
              </a:ext>
            </a:extLst>
          </p:cNvPr>
          <p:cNvSpPr>
            <a:spLocks noGrp="1"/>
          </p:cNvSpPr>
          <p:nvPr>
            <p:ph type="pic" idx="1"/>
          </p:nvPr>
        </p:nvSpPr>
        <p:spPr>
          <a:xfrm>
            <a:off x="12204080" y="-2"/>
            <a:ext cx="4051920" cy="8726683"/>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s-ES"/>
          </a:p>
        </p:txBody>
      </p:sp>
      <p:sp>
        <p:nvSpPr>
          <p:cNvPr id="21" name="Rectángulo 20">
            <a:extLst>
              <a:ext uri="{FF2B5EF4-FFF2-40B4-BE49-F238E27FC236}">
                <a16:creationId xmlns:a16="http://schemas.microsoft.com/office/drawing/2014/main" xmlns="" id="{B8500F04-DBF7-8045-BA9C-707895833A7B}"/>
              </a:ext>
            </a:extLst>
          </p:cNvPr>
          <p:cNvSpPr/>
          <p:nvPr userDrawn="1"/>
        </p:nvSpPr>
        <p:spPr>
          <a:xfrm>
            <a:off x="12175067" y="8733287"/>
            <a:ext cx="4080933" cy="474133"/>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sp>
        <p:nvSpPr>
          <p:cNvPr id="28" name="Marcador de texto 27">
            <a:extLst>
              <a:ext uri="{FF2B5EF4-FFF2-40B4-BE49-F238E27FC236}">
                <a16:creationId xmlns:a16="http://schemas.microsoft.com/office/drawing/2014/main" xmlns="" id="{0A7D9BC2-575D-3B43-BD4D-B6FB2D9C8F37}"/>
              </a:ext>
            </a:extLst>
          </p:cNvPr>
          <p:cNvSpPr>
            <a:spLocks noGrp="1"/>
          </p:cNvSpPr>
          <p:nvPr>
            <p:ph type="body" sz="quarter" idx="10" hasCustomPrompt="1"/>
          </p:nvPr>
        </p:nvSpPr>
        <p:spPr>
          <a:xfrm>
            <a:off x="1473185" y="3292365"/>
            <a:ext cx="3416449" cy="631968"/>
          </a:xfrm>
          <a:prstGeom prst="rect">
            <a:avLst/>
          </a:prstGeom>
        </p:spPr>
        <p:txBody>
          <a:bodyPr wrap="square" lIns="0" tIns="0" rIns="0" bIns="0">
            <a:spAutoFit/>
          </a:bodyPr>
          <a:lstStyle>
            <a:lvl1pPr marL="0" indent="0">
              <a:buFontTx/>
              <a:buNone/>
              <a:defRPr sz="1867"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14 pt</a:t>
            </a:r>
          </a:p>
          <a:p>
            <a:pPr lvl="0"/>
            <a:endParaRPr lang="es-ES" dirty="0"/>
          </a:p>
        </p:txBody>
      </p:sp>
      <p:pic>
        <p:nvPicPr>
          <p:cNvPr id="10" name="Imagen 9">
            <a:extLst>
              <a:ext uri="{FF2B5EF4-FFF2-40B4-BE49-F238E27FC236}">
                <a16:creationId xmlns:a16="http://schemas.microsoft.com/office/drawing/2014/main" xmlns="" id="{FB94A0DA-2082-FD4B-8873-3A9F16CB346D}"/>
              </a:ext>
            </a:extLst>
          </p:cNvPr>
          <p:cNvPicPr>
            <a:picLocks noChangeAspect="1"/>
          </p:cNvPicPr>
          <p:nvPr userDrawn="1"/>
        </p:nvPicPr>
        <p:blipFill>
          <a:blip r:embed="rId2"/>
          <a:srcRect/>
          <a:stretch/>
        </p:blipFill>
        <p:spPr>
          <a:xfrm>
            <a:off x="332370" y="3134942"/>
            <a:ext cx="808445" cy="808445"/>
          </a:xfrm>
          <a:prstGeom prst="rect">
            <a:avLst/>
          </a:prstGeom>
        </p:spPr>
      </p:pic>
      <p:pic>
        <p:nvPicPr>
          <p:cNvPr id="11" name="Imagen 10">
            <a:extLst>
              <a:ext uri="{FF2B5EF4-FFF2-40B4-BE49-F238E27FC236}">
                <a16:creationId xmlns:a16="http://schemas.microsoft.com/office/drawing/2014/main" xmlns="" id="{294A17E0-694F-A243-80BA-7DDD608CF9F7}"/>
              </a:ext>
            </a:extLst>
          </p:cNvPr>
          <p:cNvPicPr>
            <a:picLocks noChangeAspect="1"/>
          </p:cNvPicPr>
          <p:nvPr userDrawn="1"/>
        </p:nvPicPr>
        <p:blipFill>
          <a:blip r:embed="rId2"/>
          <a:srcRect/>
          <a:stretch/>
        </p:blipFill>
        <p:spPr>
          <a:xfrm>
            <a:off x="343878" y="5584426"/>
            <a:ext cx="808445" cy="808445"/>
          </a:xfrm>
          <a:prstGeom prst="rect">
            <a:avLst/>
          </a:prstGeom>
        </p:spPr>
      </p:pic>
      <p:pic>
        <p:nvPicPr>
          <p:cNvPr id="12" name="Imagen 11">
            <a:extLst>
              <a:ext uri="{FF2B5EF4-FFF2-40B4-BE49-F238E27FC236}">
                <a16:creationId xmlns:a16="http://schemas.microsoft.com/office/drawing/2014/main" xmlns="" id="{FEC55ACD-3B8F-C64E-A47E-7DBF4BE64AE6}"/>
              </a:ext>
            </a:extLst>
          </p:cNvPr>
          <p:cNvPicPr>
            <a:picLocks noChangeAspect="1"/>
          </p:cNvPicPr>
          <p:nvPr userDrawn="1"/>
        </p:nvPicPr>
        <p:blipFill>
          <a:blip r:embed="rId2"/>
          <a:srcRect/>
          <a:stretch/>
        </p:blipFill>
        <p:spPr>
          <a:xfrm>
            <a:off x="5735915" y="3134942"/>
            <a:ext cx="808445" cy="808445"/>
          </a:xfrm>
          <a:prstGeom prst="rect">
            <a:avLst/>
          </a:prstGeom>
        </p:spPr>
      </p:pic>
      <p:pic>
        <p:nvPicPr>
          <p:cNvPr id="13" name="Imagen 12">
            <a:extLst>
              <a:ext uri="{FF2B5EF4-FFF2-40B4-BE49-F238E27FC236}">
                <a16:creationId xmlns:a16="http://schemas.microsoft.com/office/drawing/2014/main" xmlns="" id="{066C15AA-C3D5-6547-9665-03CC016CC83B}"/>
              </a:ext>
            </a:extLst>
          </p:cNvPr>
          <p:cNvPicPr>
            <a:picLocks noChangeAspect="1"/>
          </p:cNvPicPr>
          <p:nvPr userDrawn="1"/>
        </p:nvPicPr>
        <p:blipFill>
          <a:blip r:embed="rId2"/>
          <a:srcRect/>
          <a:stretch/>
        </p:blipFill>
        <p:spPr>
          <a:xfrm>
            <a:off x="5735915" y="5584426"/>
            <a:ext cx="808445" cy="808445"/>
          </a:xfrm>
          <a:prstGeom prst="rect">
            <a:avLst/>
          </a:prstGeom>
        </p:spPr>
      </p:pic>
      <p:sp>
        <p:nvSpPr>
          <p:cNvPr id="27" name="Marcador de texto 27">
            <a:extLst>
              <a:ext uri="{FF2B5EF4-FFF2-40B4-BE49-F238E27FC236}">
                <a16:creationId xmlns:a16="http://schemas.microsoft.com/office/drawing/2014/main" xmlns="" id="{FB970307-D648-7147-949F-A077DF132A55}"/>
              </a:ext>
            </a:extLst>
          </p:cNvPr>
          <p:cNvSpPr>
            <a:spLocks noGrp="1"/>
          </p:cNvSpPr>
          <p:nvPr>
            <p:ph type="body" sz="quarter" idx="11" hasCustomPrompt="1"/>
          </p:nvPr>
        </p:nvSpPr>
        <p:spPr>
          <a:xfrm>
            <a:off x="1473185" y="3998219"/>
            <a:ext cx="3416449" cy="424351"/>
          </a:xfrm>
          <a:prstGeom prst="rect">
            <a:avLst/>
          </a:prstGeom>
        </p:spPr>
        <p:txBody>
          <a:bodyPr wrap="square" lIns="0" tIns="0" rIns="0" bIns="0">
            <a:noAutofit/>
          </a:bodyPr>
          <a:lstStyle>
            <a:lvl1pPr marL="0" indent="0">
              <a:buFontTx/>
              <a:buNone/>
              <a:defRPr sz="2133" b="1" i="0" baseline="0">
                <a:solidFill>
                  <a:srgbClr val="CC0C2F"/>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Bold 16</a:t>
            </a:r>
          </a:p>
        </p:txBody>
      </p:sp>
      <p:sp>
        <p:nvSpPr>
          <p:cNvPr id="31" name="Marcador de texto 27">
            <a:extLst>
              <a:ext uri="{FF2B5EF4-FFF2-40B4-BE49-F238E27FC236}">
                <a16:creationId xmlns:a16="http://schemas.microsoft.com/office/drawing/2014/main" xmlns="" id="{2A081F3D-E31B-1C46-A7B8-333ABC7E9434}"/>
              </a:ext>
            </a:extLst>
          </p:cNvPr>
          <p:cNvSpPr>
            <a:spLocks noGrp="1"/>
          </p:cNvSpPr>
          <p:nvPr>
            <p:ph type="body" sz="quarter" idx="12" hasCustomPrompt="1"/>
          </p:nvPr>
        </p:nvSpPr>
        <p:spPr>
          <a:xfrm>
            <a:off x="6840468" y="3292365"/>
            <a:ext cx="3416449" cy="631968"/>
          </a:xfrm>
          <a:prstGeom prst="rect">
            <a:avLst/>
          </a:prstGeom>
        </p:spPr>
        <p:txBody>
          <a:bodyPr wrap="square" lIns="0" tIns="0" rIns="0" bIns="0">
            <a:spAutoFit/>
          </a:bodyPr>
          <a:lstStyle>
            <a:lvl1pPr marL="0" indent="0">
              <a:buFontTx/>
              <a:buNone/>
              <a:defRPr sz="1867"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14 pt</a:t>
            </a:r>
          </a:p>
          <a:p>
            <a:pPr lvl="0"/>
            <a:endParaRPr lang="es-ES" dirty="0"/>
          </a:p>
        </p:txBody>
      </p:sp>
      <p:sp>
        <p:nvSpPr>
          <p:cNvPr id="32" name="Marcador de texto 27">
            <a:extLst>
              <a:ext uri="{FF2B5EF4-FFF2-40B4-BE49-F238E27FC236}">
                <a16:creationId xmlns:a16="http://schemas.microsoft.com/office/drawing/2014/main" xmlns="" id="{7E2E333F-49EB-F04C-9B25-B34AF05E1FDF}"/>
              </a:ext>
            </a:extLst>
          </p:cNvPr>
          <p:cNvSpPr>
            <a:spLocks noGrp="1"/>
          </p:cNvSpPr>
          <p:nvPr>
            <p:ph type="body" sz="quarter" idx="13" hasCustomPrompt="1"/>
          </p:nvPr>
        </p:nvSpPr>
        <p:spPr>
          <a:xfrm>
            <a:off x="6840468" y="3998219"/>
            <a:ext cx="3416449" cy="424351"/>
          </a:xfrm>
          <a:prstGeom prst="rect">
            <a:avLst/>
          </a:prstGeom>
        </p:spPr>
        <p:txBody>
          <a:bodyPr wrap="square" lIns="0" tIns="0" rIns="0" bIns="0">
            <a:noAutofit/>
          </a:bodyPr>
          <a:lstStyle>
            <a:lvl1pPr marL="0" indent="0">
              <a:buFontTx/>
              <a:buNone/>
              <a:defRPr sz="2133" b="1" i="0" baseline="0">
                <a:solidFill>
                  <a:srgbClr val="CC0C2F"/>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Bold 16</a:t>
            </a:r>
          </a:p>
        </p:txBody>
      </p:sp>
      <p:sp>
        <p:nvSpPr>
          <p:cNvPr id="34" name="Marcador de texto 27">
            <a:extLst>
              <a:ext uri="{FF2B5EF4-FFF2-40B4-BE49-F238E27FC236}">
                <a16:creationId xmlns:a16="http://schemas.microsoft.com/office/drawing/2014/main" xmlns="" id="{C51E9C1D-6D9B-8144-B664-409615C469FE}"/>
              </a:ext>
            </a:extLst>
          </p:cNvPr>
          <p:cNvSpPr>
            <a:spLocks noGrp="1"/>
          </p:cNvSpPr>
          <p:nvPr>
            <p:ph type="body" sz="quarter" idx="14" hasCustomPrompt="1"/>
          </p:nvPr>
        </p:nvSpPr>
        <p:spPr>
          <a:xfrm>
            <a:off x="1473185" y="5716752"/>
            <a:ext cx="3416449" cy="631968"/>
          </a:xfrm>
          <a:prstGeom prst="rect">
            <a:avLst/>
          </a:prstGeom>
        </p:spPr>
        <p:txBody>
          <a:bodyPr wrap="square" lIns="0" tIns="0" rIns="0" bIns="0">
            <a:spAutoFit/>
          </a:bodyPr>
          <a:lstStyle>
            <a:lvl1pPr marL="0" indent="0">
              <a:buFontTx/>
              <a:buNone/>
              <a:defRPr sz="1867"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14 pt</a:t>
            </a:r>
          </a:p>
          <a:p>
            <a:pPr lvl="0"/>
            <a:endParaRPr lang="es-ES" dirty="0"/>
          </a:p>
        </p:txBody>
      </p:sp>
      <p:sp>
        <p:nvSpPr>
          <p:cNvPr id="35" name="Marcador de texto 27">
            <a:extLst>
              <a:ext uri="{FF2B5EF4-FFF2-40B4-BE49-F238E27FC236}">
                <a16:creationId xmlns:a16="http://schemas.microsoft.com/office/drawing/2014/main" xmlns="" id="{4BA96B09-B1C3-C444-9116-315E4DF598C2}"/>
              </a:ext>
            </a:extLst>
          </p:cNvPr>
          <p:cNvSpPr>
            <a:spLocks noGrp="1"/>
          </p:cNvSpPr>
          <p:nvPr>
            <p:ph type="body" sz="quarter" idx="15" hasCustomPrompt="1"/>
          </p:nvPr>
        </p:nvSpPr>
        <p:spPr>
          <a:xfrm>
            <a:off x="1473185" y="6422606"/>
            <a:ext cx="3416449" cy="424351"/>
          </a:xfrm>
          <a:prstGeom prst="rect">
            <a:avLst/>
          </a:prstGeom>
        </p:spPr>
        <p:txBody>
          <a:bodyPr wrap="square" lIns="0" tIns="0" rIns="0" bIns="0">
            <a:noAutofit/>
          </a:bodyPr>
          <a:lstStyle>
            <a:lvl1pPr marL="0" indent="0">
              <a:buFontTx/>
              <a:buNone/>
              <a:defRPr sz="2133" b="1" i="0" baseline="0">
                <a:solidFill>
                  <a:srgbClr val="CC0C2F"/>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Bold 16</a:t>
            </a:r>
          </a:p>
        </p:txBody>
      </p:sp>
      <p:sp>
        <p:nvSpPr>
          <p:cNvPr id="36" name="Marcador de texto 27">
            <a:extLst>
              <a:ext uri="{FF2B5EF4-FFF2-40B4-BE49-F238E27FC236}">
                <a16:creationId xmlns:a16="http://schemas.microsoft.com/office/drawing/2014/main" xmlns="" id="{6BA8E748-4392-F54A-B774-3BCE2DC847FA}"/>
              </a:ext>
            </a:extLst>
          </p:cNvPr>
          <p:cNvSpPr>
            <a:spLocks noGrp="1"/>
          </p:cNvSpPr>
          <p:nvPr>
            <p:ph type="body" sz="quarter" idx="16" hasCustomPrompt="1"/>
          </p:nvPr>
        </p:nvSpPr>
        <p:spPr>
          <a:xfrm>
            <a:off x="6840468" y="5716752"/>
            <a:ext cx="3416449" cy="631968"/>
          </a:xfrm>
          <a:prstGeom prst="rect">
            <a:avLst/>
          </a:prstGeom>
        </p:spPr>
        <p:txBody>
          <a:bodyPr wrap="square" lIns="0" tIns="0" rIns="0" bIns="0">
            <a:spAutoFit/>
          </a:bodyPr>
          <a:lstStyle>
            <a:lvl1pPr marL="0" indent="0">
              <a:buFontTx/>
              <a:buNone/>
              <a:defRPr sz="1867"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14 pt</a:t>
            </a:r>
          </a:p>
          <a:p>
            <a:pPr lvl="0"/>
            <a:endParaRPr lang="es-ES" dirty="0"/>
          </a:p>
        </p:txBody>
      </p:sp>
      <p:sp>
        <p:nvSpPr>
          <p:cNvPr id="37" name="Marcador de texto 27">
            <a:extLst>
              <a:ext uri="{FF2B5EF4-FFF2-40B4-BE49-F238E27FC236}">
                <a16:creationId xmlns:a16="http://schemas.microsoft.com/office/drawing/2014/main" xmlns="" id="{288A0064-6245-6240-9644-58D07577AD49}"/>
              </a:ext>
            </a:extLst>
          </p:cNvPr>
          <p:cNvSpPr>
            <a:spLocks noGrp="1"/>
          </p:cNvSpPr>
          <p:nvPr>
            <p:ph type="body" sz="quarter" idx="17" hasCustomPrompt="1"/>
          </p:nvPr>
        </p:nvSpPr>
        <p:spPr>
          <a:xfrm>
            <a:off x="6840468" y="6422606"/>
            <a:ext cx="3416449" cy="424351"/>
          </a:xfrm>
          <a:prstGeom prst="rect">
            <a:avLst/>
          </a:prstGeom>
        </p:spPr>
        <p:txBody>
          <a:bodyPr wrap="square" lIns="0" tIns="0" rIns="0" bIns="0">
            <a:noAutofit/>
          </a:bodyPr>
          <a:lstStyle>
            <a:lvl1pPr marL="0" indent="0">
              <a:buFontTx/>
              <a:buNone/>
              <a:defRPr sz="2133" b="1" i="0" baseline="0">
                <a:solidFill>
                  <a:srgbClr val="CC0C2F"/>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Bold 16</a:t>
            </a:r>
          </a:p>
        </p:txBody>
      </p:sp>
    </p:spTree>
    <p:extLst>
      <p:ext uri="{BB962C8B-B14F-4D97-AF65-F5344CB8AC3E}">
        <p14:creationId xmlns:p14="http://schemas.microsoft.com/office/powerpoint/2010/main" val="11442629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4"/>
            <a:ext cx="16256000" cy="685525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sp>
        <p:nvSpPr>
          <p:cNvPr id="36" name="Marcador de texto 27">
            <a:extLst>
              <a:ext uri="{FF2B5EF4-FFF2-40B4-BE49-F238E27FC236}">
                <a16:creationId xmlns:a16="http://schemas.microsoft.com/office/drawing/2014/main" xmlns="" id="{6BA8E748-4392-F54A-B774-3BCE2DC847FA}"/>
              </a:ext>
            </a:extLst>
          </p:cNvPr>
          <p:cNvSpPr>
            <a:spLocks noGrp="1"/>
          </p:cNvSpPr>
          <p:nvPr>
            <p:ph type="body" sz="quarter" idx="16" hasCustomPrompt="1"/>
          </p:nvPr>
        </p:nvSpPr>
        <p:spPr>
          <a:xfrm>
            <a:off x="2208107" y="2878536"/>
            <a:ext cx="2850872" cy="53860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pic>
        <p:nvPicPr>
          <p:cNvPr id="52" name="Imagen 51">
            <a:hlinkClick r:id="" action="ppaction://hlinkshowjump?jump=firstslide"/>
            <a:extLst>
              <a:ext uri="{FF2B5EF4-FFF2-40B4-BE49-F238E27FC236}">
                <a16:creationId xmlns:a16="http://schemas.microsoft.com/office/drawing/2014/main" xmlns="" id="{EBBE7507-5617-D640-97B1-57087617989F}"/>
              </a:ext>
            </a:extLst>
          </p:cNvPr>
          <p:cNvPicPr>
            <a:picLocks noChangeAspect="1"/>
          </p:cNvPicPr>
          <p:nvPr userDrawn="1"/>
        </p:nvPicPr>
        <p:blipFill>
          <a:blip r:embed="rId2"/>
          <a:srcRect/>
          <a:stretch/>
        </p:blipFill>
        <p:spPr>
          <a:xfrm>
            <a:off x="15561724" y="334176"/>
            <a:ext cx="338667" cy="330405"/>
          </a:xfrm>
          <a:prstGeom prst="rect">
            <a:avLst/>
          </a:prstGeom>
        </p:spPr>
      </p:pic>
      <p:sp>
        <p:nvSpPr>
          <p:cNvPr id="3" name="Marcador de posición de imagen 2">
            <a:extLst>
              <a:ext uri="{FF2B5EF4-FFF2-40B4-BE49-F238E27FC236}">
                <a16:creationId xmlns:a16="http://schemas.microsoft.com/office/drawing/2014/main" xmlns="" id="{1069C6C1-8CC0-2640-86D8-D5112B1BEBE8}"/>
              </a:ext>
            </a:extLst>
          </p:cNvPr>
          <p:cNvSpPr>
            <a:spLocks noGrp="1"/>
          </p:cNvSpPr>
          <p:nvPr>
            <p:ph type="pic" sz="quarter" idx="18"/>
          </p:nvPr>
        </p:nvSpPr>
        <p:spPr>
          <a:xfrm>
            <a:off x="347211" y="2870200"/>
            <a:ext cx="1598083" cy="984251"/>
          </a:xfrm>
          <a:prstGeom prst="rect">
            <a:avLst/>
          </a:prstGeom>
        </p:spPr>
        <p:txBody>
          <a:bodyPr/>
          <a:lstStyle>
            <a:lvl1pPr marL="0" indent="0">
              <a:buFontTx/>
              <a:buNone/>
              <a:defRPr sz="2133" baseline="0"/>
            </a:lvl1pPr>
          </a:lstStyle>
          <a:p>
            <a:endParaRPr lang="es-ES" dirty="0"/>
          </a:p>
        </p:txBody>
      </p:sp>
      <p:sp>
        <p:nvSpPr>
          <p:cNvPr id="61" name="Marcador de posición de imagen 2">
            <a:extLst>
              <a:ext uri="{FF2B5EF4-FFF2-40B4-BE49-F238E27FC236}">
                <a16:creationId xmlns:a16="http://schemas.microsoft.com/office/drawing/2014/main" xmlns="" id="{C47E5EEA-CF35-1B4B-80C6-5BFC902E53ED}"/>
              </a:ext>
            </a:extLst>
          </p:cNvPr>
          <p:cNvSpPr>
            <a:spLocks noGrp="1"/>
          </p:cNvSpPr>
          <p:nvPr>
            <p:ph type="pic" sz="quarter" idx="19"/>
          </p:nvPr>
        </p:nvSpPr>
        <p:spPr>
          <a:xfrm>
            <a:off x="347211" y="4383689"/>
            <a:ext cx="1598083" cy="984251"/>
          </a:xfrm>
          <a:prstGeom prst="rect">
            <a:avLst/>
          </a:prstGeom>
        </p:spPr>
        <p:txBody>
          <a:bodyPr/>
          <a:lstStyle>
            <a:lvl1pPr marL="0" indent="0">
              <a:buFontTx/>
              <a:buNone/>
              <a:defRPr sz="2133" baseline="0"/>
            </a:lvl1pPr>
          </a:lstStyle>
          <a:p>
            <a:endParaRPr lang="es-ES" dirty="0"/>
          </a:p>
        </p:txBody>
      </p:sp>
      <p:sp>
        <p:nvSpPr>
          <p:cNvPr id="62" name="Marcador de posición de imagen 2">
            <a:extLst>
              <a:ext uri="{FF2B5EF4-FFF2-40B4-BE49-F238E27FC236}">
                <a16:creationId xmlns:a16="http://schemas.microsoft.com/office/drawing/2014/main" xmlns="" id="{AFCBA41D-C034-B04C-8572-7B024D609218}"/>
              </a:ext>
            </a:extLst>
          </p:cNvPr>
          <p:cNvSpPr>
            <a:spLocks noGrp="1"/>
          </p:cNvSpPr>
          <p:nvPr>
            <p:ph type="pic" sz="quarter" idx="20"/>
          </p:nvPr>
        </p:nvSpPr>
        <p:spPr>
          <a:xfrm>
            <a:off x="347211" y="5981263"/>
            <a:ext cx="1598083" cy="984251"/>
          </a:xfrm>
          <a:prstGeom prst="rect">
            <a:avLst/>
          </a:prstGeom>
        </p:spPr>
        <p:txBody>
          <a:bodyPr/>
          <a:lstStyle>
            <a:lvl1pPr marL="0" indent="0">
              <a:buFontTx/>
              <a:buNone/>
              <a:defRPr sz="2133" baseline="0"/>
            </a:lvl1pPr>
          </a:lstStyle>
          <a:p>
            <a:endParaRPr lang="es-ES" dirty="0"/>
          </a:p>
        </p:txBody>
      </p:sp>
      <p:sp>
        <p:nvSpPr>
          <p:cNvPr id="63" name="Marcador de posición de imagen 2">
            <a:extLst>
              <a:ext uri="{FF2B5EF4-FFF2-40B4-BE49-F238E27FC236}">
                <a16:creationId xmlns:a16="http://schemas.microsoft.com/office/drawing/2014/main" xmlns="" id="{8EBC60E6-71D1-F948-9251-C53440F42D4C}"/>
              </a:ext>
            </a:extLst>
          </p:cNvPr>
          <p:cNvSpPr>
            <a:spLocks noGrp="1"/>
          </p:cNvSpPr>
          <p:nvPr>
            <p:ph type="pic" sz="quarter" idx="21"/>
          </p:nvPr>
        </p:nvSpPr>
        <p:spPr>
          <a:xfrm>
            <a:off x="347211" y="7522780"/>
            <a:ext cx="1598083" cy="984251"/>
          </a:xfrm>
          <a:prstGeom prst="rect">
            <a:avLst/>
          </a:prstGeom>
        </p:spPr>
        <p:txBody>
          <a:bodyPr/>
          <a:lstStyle>
            <a:lvl1pPr marL="0" indent="0">
              <a:buFontTx/>
              <a:buNone/>
              <a:defRPr sz="2133" baseline="0"/>
            </a:lvl1pPr>
          </a:lstStyle>
          <a:p>
            <a:endParaRPr lang="es-ES" dirty="0"/>
          </a:p>
        </p:txBody>
      </p:sp>
      <p:sp>
        <p:nvSpPr>
          <p:cNvPr id="70" name="Marcador de posición de imagen 2">
            <a:extLst>
              <a:ext uri="{FF2B5EF4-FFF2-40B4-BE49-F238E27FC236}">
                <a16:creationId xmlns:a16="http://schemas.microsoft.com/office/drawing/2014/main" xmlns="" id="{4BF1B58E-44A6-3F46-9FB4-54A367F0E8B9}"/>
              </a:ext>
            </a:extLst>
          </p:cNvPr>
          <p:cNvSpPr>
            <a:spLocks noGrp="1"/>
          </p:cNvSpPr>
          <p:nvPr>
            <p:ph type="pic" sz="quarter" idx="27"/>
          </p:nvPr>
        </p:nvSpPr>
        <p:spPr>
          <a:xfrm>
            <a:off x="5532315" y="4383689"/>
            <a:ext cx="1598083" cy="984251"/>
          </a:xfrm>
          <a:prstGeom prst="rect">
            <a:avLst/>
          </a:prstGeom>
        </p:spPr>
        <p:txBody>
          <a:bodyPr/>
          <a:lstStyle>
            <a:lvl1pPr marL="0" indent="0">
              <a:buFontTx/>
              <a:buNone/>
              <a:defRPr sz="2133" baseline="0"/>
            </a:lvl1pPr>
          </a:lstStyle>
          <a:p>
            <a:endParaRPr lang="es-ES" dirty="0"/>
          </a:p>
        </p:txBody>
      </p:sp>
      <p:sp>
        <p:nvSpPr>
          <p:cNvPr id="71" name="Marcador de posición de imagen 2">
            <a:extLst>
              <a:ext uri="{FF2B5EF4-FFF2-40B4-BE49-F238E27FC236}">
                <a16:creationId xmlns:a16="http://schemas.microsoft.com/office/drawing/2014/main" xmlns="" id="{281F1764-D3A5-DA45-A161-04E56440FC1A}"/>
              </a:ext>
            </a:extLst>
          </p:cNvPr>
          <p:cNvSpPr>
            <a:spLocks noGrp="1"/>
          </p:cNvSpPr>
          <p:nvPr>
            <p:ph type="pic" sz="quarter" idx="28"/>
          </p:nvPr>
        </p:nvSpPr>
        <p:spPr>
          <a:xfrm>
            <a:off x="5532315" y="5981263"/>
            <a:ext cx="1598083" cy="984251"/>
          </a:xfrm>
          <a:prstGeom prst="rect">
            <a:avLst/>
          </a:prstGeom>
        </p:spPr>
        <p:txBody>
          <a:bodyPr/>
          <a:lstStyle>
            <a:lvl1pPr marL="0" indent="0">
              <a:buFontTx/>
              <a:buNone/>
              <a:defRPr sz="2133" baseline="0"/>
            </a:lvl1pPr>
          </a:lstStyle>
          <a:p>
            <a:endParaRPr lang="es-ES" dirty="0"/>
          </a:p>
        </p:txBody>
      </p:sp>
      <p:sp>
        <p:nvSpPr>
          <p:cNvPr id="72" name="Marcador de posición de imagen 2">
            <a:extLst>
              <a:ext uri="{FF2B5EF4-FFF2-40B4-BE49-F238E27FC236}">
                <a16:creationId xmlns:a16="http://schemas.microsoft.com/office/drawing/2014/main" xmlns="" id="{F07BC4B2-F80C-C245-9BDB-80067A1CC153}"/>
              </a:ext>
            </a:extLst>
          </p:cNvPr>
          <p:cNvSpPr>
            <a:spLocks noGrp="1"/>
          </p:cNvSpPr>
          <p:nvPr>
            <p:ph type="pic" sz="quarter" idx="29"/>
          </p:nvPr>
        </p:nvSpPr>
        <p:spPr>
          <a:xfrm>
            <a:off x="5532315" y="7522780"/>
            <a:ext cx="1598083" cy="984251"/>
          </a:xfrm>
          <a:prstGeom prst="rect">
            <a:avLst/>
          </a:prstGeom>
        </p:spPr>
        <p:txBody>
          <a:bodyPr/>
          <a:lstStyle>
            <a:lvl1pPr marL="0" indent="0">
              <a:buFontTx/>
              <a:buNone/>
              <a:defRPr sz="2133" baseline="0"/>
            </a:lvl1pPr>
          </a:lstStyle>
          <a:p>
            <a:endParaRPr lang="es-ES" dirty="0"/>
          </a:p>
        </p:txBody>
      </p:sp>
      <p:sp>
        <p:nvSpPr>
          <p:cNvPr id="76" name="Marcador de posición de imagen 2">
            <a:extLst>
              <a:ext uri="{FF2B5EF4-FFF2-40B4-BE49-F238E27FC236}">
                <a16:creationId xmlns:a16="http://schemas.microsoft.com/office/drawing/2014/main" xmlns="" id="{ACF1046C-025F-7C41-9BDC-AB1497C2EAE8}"/>
              </a:ext>
            </a:extLst>
          </p:cNvPr>
          <p:cNvSpPr>
            <a:spLocks noGrp="1"/>
          </p:cNvSpPr>
          <p:nvPr>
            <p:ph type="pic" sz="quarter" idx="33"/>
          </p:nvPr>
        </p:nvSpPr>
        <p:spPr>
          <a:xfrm>
            <a:off x="5546328" y="2870200"/>
            <a:ext cx="1598083" cy="984251"/>
          </a:xfrm>
          <a:prstGeom prst="rect">
            <a:avLst/>
          </a:prstGeom>
        </p:spPr>
        <p:txBody>
          <a:bodyPr/>
          <a:lstStyle>
            <a:lvl1pPr marL="0" indent="0">
              <a:buFontTx/>
              <a:buNone/>
              <a:defRPr sz="2133" baseline="0"/>
            </a:lvl1pPr>
          </a:lstStyle>
          <a:p>
            <a:endParaRPr lang="es-ES" dirty="0"/>
          </a:p>
        </p:txBody>
      </p:sp>
      <p:sp>
        <p:nvSpPr>
          <p:cNvPr id="79" name="Marcador de posición de imagen 2">
            <a:extLst>
              <a:ext uri="{FF2B5EF4-FFF2-40B4-BE49-F238E27FC236}">
                <a16:creationId xmlns:a16="http://schemas.microsoft.com/office/drawing/2014/main" xmlns="" id="{E7C3D601-5054-6E48-8593-AE2DFF442D6D}"/>
              </a:ext>
            </a:extLst>
          </p:cNvPr>
          <p:cNvSpPr>
            <a:spLocks noGrp="1"/>
          </p:cNvSpPr>
          <p:nvPr>
            <p:ph type="pic" sz="quarter" idx="35"/>
          </p:nvPr>
        </p:nvSpPr>
        <p:spPr>
          <a:xfrm>
            <a:off x="10717419" y="4383689"/>
            <a:ext cx="1598083" cy="984251"/>
          </a:xfrm>
          <a:prstGeom prst="rect">
            <a:avLst/>
          </a:prstGeom>
        </p:spPr>
        <p:txBody>
          <a:bodyPr/>
          <a:lstStyle>
            <a:lvl1pPr marL="0" indent="0">
              <a:buFontTx/>
              <a:buNone/>
              <a:defRPr sz="2133" baseline="0"/>
            </a:lvl1pPr>
          </a:lstStyle>
          <a:p>
            <a:endParaRPr lang="es-ES" dirty="0"/>
          </a:p>
        </p:txBody>
      </p:sp>
      <p:sp>
        <p:nvSpPr>
          <p:cNvPr id="80" name="Marcador de posición de imagen 2">
            <a:extLst>
              <a:ext uri="{FF2B5EF4-FFF2-40B4-BE49-F238E27FC236}">
                <a16:creationId xmlns:a16="http://schemas.microsoft.com/office/drawing/2014/main" xmlns="" id="{395367DE-DEC0-BD4D-AE72-08CB2029A9D8}"/>
              </a:ext>
            </a:extLst>
          </p:cNvPr>
          <p:cNvSpPr>
            <a:spLocks noGrp="1"/>
          </p:cNvSpPr>
          <p:nvPr>
            <p:ph type="pic" sz="quarter" idx="36"/>
          </p:nvPr>
        </p:nvSpPr>
        <p:spPr>
          <a:xfrm>
            <a:off x="10717419" y="5981263"/>
            <a:ext cx="1598083" cy="984251"/>
          </a:xfrm>
          <a:prstGeom prst="rect">
            <a:avLst/>
          </a:prstGeom>
        </p:spPr>
        <p:txBody>
          <a:bodyPr/>
          <a:lstStyle>
            <a:lvl1pPr marL="0" indent="0">
              <a:buFontTx/>
              <a:buNone/>
              <a:defRPr sz="2133" baseline="0"/>
            </a:lvl1pPr>
          </a:lstStyle>
          <a:p>
            <a:endParaRPr lang="es-ES" dirty="0"/>
          </a:p>
        </p:txBody>
      </p:sp>
      <p:sp>
        <p:nvSpPr>
          <p:cNvPr id="81" name="Marcador de posición de imagen 2">
            <a:extLst>
              <a:ext uri="{FF2B5EF4-FFF2-40B4-BE49-F238E27FC236}">
                <a16:creationId xmlns:a16="http://schemas.microsoft.com/office/drawing/2014/main" xmlns="" id="{7643A3E4-3B08-5B4B-8266-7E174384BE46}"/>
              </a:ext>
            </a:extLst>
          </p:cNvPr>
          <p:cNvSpPr>
            <a:spLocks noGrp="1"/>
          </p:cNvSpPr>
          <p:nvPr>
            <p:ph type="pic" sz="quarter" idx="37"/>
          </p:nvPr>
        </p:nvSpPr>
        <p:spPr>
          <a:xfrm>
            <a:off x="10717419" y="7522780"/>
            <a:ext cx="1598083" cy="984251"/>
          </a:xfrm>
          <a:prstGeom prst="rect">
            <a:avLst/>
          </a:prstGeom>
        </p:spPr>
        <p:txBody>
          <a:bodyPr/>
          <a:lstStyle>
            <a:lvl1pPr marL="0" indent="0">
              <a:buFontTx/>
              <a:buNone/>
              <a:defRPr sz="2133" baseline="0"/>
            </a:lvl1pPr>
          </a:lstStyle>
          <a:p>
            <a:endParaRPr lang="es-ES" dirty="0"/>
          </a:p>
        </p:txBody>
      </p:sp>
      <p:sp>
        <p:nvSpPr>
          <p:cNvPr id="85" name="Marcador de posición de imagen 2">
            <a:extLst>
              <a:ext uri="{FF2B5EF4-FFF2-40B4-BE49-F238E27FC236}">
                <a16:creationId xmlns:a16="http://schemas.microsoft.com/office/drawing/2014/main" xmlns="" id="{2D013C5A-2757-C043-AA54-4C79612C2088}"/>
              </a:ext>
            </a:extLst>
          </p:cNvPr>
          <p:cNvSpPr>
            <a:spLocks noGrp="1"/>
          </p:cNvSpPr>
          <p:nvPr>
            <p:ph type="pic" sz="quarter" idx="41"/>
          </p:nvPr>
        </p:nvSpPr>
        <p:spPr>
          <a:xfrm>
            <a:off x="10731432" y="2870200"/>
            <a:ext cx="1598083" cy="984251"/>
          </a:xfrm>
          <a:prstGeom prst="rect">
            <a:avLst/>
          </a:prstGeom>
        </p:spPr>
        <p:txBody>
          <a:bodyPr/>
          <a:lstStyle>
            <a:lvl1pPr marL="0" indent="0">
              <a:buFontTx/>
              <a:buNone/>
              <a:defRPr sz="2133" baseline="0"/>
            </a:lvl1pPr>
          </a:lstStyle>
          <a:p>
            <a:endParaRPr lang="es-ES" dirty="0"/>
          </a:p>
        </p:txBody>
      </p:sp>
      <p:sp>
        <p:nvSpPr>
          <p:cNvPr id="29" name="Marcador de texto 27">
            <a:extLst>
              <a:ext uri="{FF2B5EF4-FFF2-40B4-BE49-F238E27FC236}">
                <a16:creationId xmlns:a16="http://schemas.microsoft.com/office/drawing/2014/main" xmlns="" id="{87562BC1-A9C3-934B-8B57-7DD69643E553}"/>
              </a:ext>
            </a:extLst>
          </p:cNvPr>
          <p:cNvSpPr>
            <a:spLocks noGrp="1"/>
          </p:cNvSpPr>
          <p:nvPr>
            <p:ph type="body" sz="quarter" idx="42" hasCustomPrompt="1"/>
          </p:nvPr>
        </p:nvSpPr>
        <p:spPr>
          <a:xfrm>
            <a:off x="2208107" y="3212213"/>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30" name="Marcador de texto 27">
            <a:extLst>
              <a:ext uri="{FF2B5EF4-FFF2-40B4-BE49-F238E27FC236}">
                <a16:creationId xmlns:a16="http://schemas.microsoft.com/office/drawing/2014/main" xmlns="" id="{1E48B1E9-A360-7740-80AC-D416955A364A}"/>
              </a:ext>
            </a:extLst>
          </p:cNvPr>
          <p:cNvSpPr>
            <a:spLocks noGrp="1"/>
          </p:cNvSpPr>
          <p:nvPr>
            <p:ph type="body" sz="quarter" idx="43" hasCustomPrompt="1"/>
          </p:nvPr>
        </p:nvSpPr>
        <p:spPr>
          <a:xfrm>
            <a:off x="7405748" y="2878536"/>
            <a:ext cx="2850872" cy="53860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31" name="Marcador de texto 27">
            <a:extLst>
              <a:ext uri="{FF2B5EF4-FFF2-40B4-BE49-F238E27FC236}">
                <a16:creationId xmlns:a16="http://schemas.microsoft.com/office/drawing/2014/main" xmlns="" id="{7419B1D7-891D-824F-8A35-DFC42BDBDFC7}"/>
              </a:ext>
            </a:extLst>
          </p:cNvPr>
          <p:cNvSpPr>
            <a:spLocks noGrp="1"/>
          </p:cNvSpPr>
          <p:nvPr>
            <p:ph type="body" sz="quarter" idx="44" hasCustomPrompt="1"/>
          </p:nvPr>
        </p:nvSpPr>
        <p:spPr>
          <a:xfrm>
            <a:off x="7405748" y="3225047"/>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32" name="Marcador de texto 27">
            <a:extLst>
              <a:ext uri="{FF2B5EF4-FFF2-40B4-BE49-F238E27FC236}">
                <a16:creationId xmlns:a16="http://schemas.microsoft.com/office/drawing/2014/main" xmlns="" id="{419DF4A5-35E1-E249-B25A-9F6E98F26B87}"/>
              </a:ext>
            </a:extLst>
          </p:cNvPr>
          <p:cNvSpPr>
            <a:spLocks noGrp="1"/>
          </p:cNvSpPr>
          <p:nvPr>
            <p:ph type="body" sz="quarter" idx="45" hasCustomPrompt="1"/>
          </p:nvPr>
        </p:nvSpPr>
        <p:spPr>
          <a:xfrm>
            <a:off x="12603389" y="2878536"/>
            <a:ext cx="2850872" cy="53860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33" name="Marcador de texto 27">
            <a:extLst>
              <a:ext uri="{FF2B5EF4-FFF2-40B4-BE49-F238E27FC236}">
                <a16:creationId xmlns:a16="http://schemas.microsoft.com/office/drawing/2014/main" xmlns="" id="{7EB220EA-4907-2B46-B49A-BAC2BB71C7EF}"/>
              </a:ext>
            </a:extLst>
          </p:cNvPr>
          <p:cNvSpPr>
            <a:spLocks noGrp="1"/>
          </p:cNvSpPr>
          <p:nvPr>
            <p:ph type="body" sz="quarter" idx="46" hasCustomPrompt="1"/>
          </p:nvPr>
        </p:nvSpPr>
        <p:spPr>
          <a:xfrm>
            <a:off x="12603389" y="3225047"/>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34" name="Marcador de texto 27">
            <a:extLst>
              <a:ext uri="{FF2B5EF4-FFF2-40B4-BE49-F238E27FC236}">
                <a16:creationId xmlns:a16="http://schemas.microsoft.com/office/drawing/2014/main" xmlns="" id="{80679FD3-474F-E649-878F-F2B60F4E1BAF}"/>
              </a:ext>
            </a:extLst>
          </p:cNvPr>
          <p:cNvSpPr>
            <a:spLocks noGrp="1"/>
          </p:cNvSpPr>
          <p:nvPr>
            <p:ph type="body" sz="quarter" idx="47" hasCustomPrompt="1"/>
          </p:nvPr>
        </p:nvSpPr>
        <p:spPr>
          <a:xfrm>
            <a:off x="2208107" y="4380077"/>
            <a:ext cx="2850872" cy="53860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35" name="Marcador de texto 27">
            <a:extLst>
              <a:ext uri="{FF2B5EF4-FFF2-40B4-BE49-F238E27FC236}">
                <a16:creationId xmlns:a16="http://schemas.microsoft.com/office/drawing/2014/main" xmlns="" id="{BB1193BD-7B3D-DD44-A95B-1A1B4F8EDFDF}"/>
              </a:ext>
            </a:extLst>
          </p:cNvPr>
          <p:cNvSpPr>
            <a:spLocks noGrp="1"/>
          </p:cNvSpPr>
          <p:nvPr>
            <p:ph type="body" sz="quarter" idx="48" hasCustomPrompt="1"/>
          </p:nvPr>
        </p:nvSpPr>
        <p:spPr>
          <a:xfrm>
            <a:off x="2208107" y="4713755"/>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37" name="Marcador de texto 27">
            <a:extLst>
              <a:ext uri="{FF2B5EF4-FFF2-40B4-BE49-F238E27FC236}">
                <a16:creationId xmlns:a16="http://schemas.microsoft.com/office/drawing/2014/main" xmlns="" id="{7890A241-C0AF-F043-97BD-D21525E75FEC}"/>
              </a:ext>
            </a:extLst>
          </p:cNvPr>
          <p:cNvSpPr>
            <a:spLocks noGrp="1"/>
          </p:cNvSpPr>
          <p:nvPr>
            <p:ph type="body" sz="quarter" idx="49" hasCustomPrompt="1"/>
          </p:nvPr>
        </p:nvSpPr>
        <p:spPr>
          <a:xfrm>
            <a:off x="7405748" y="4380077"/>
            <a:ext cx="2850872" cy="53860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38" name="Marcador de texto 27">
            <a:extLst>
              <a:ext uri="{FF2B5EF4-FFF2-40B4-BE49-F238E27FC236}">
                <a16:creationId xmlns:a16="http://schemas.microsoft.com/office/drawing/2014/main" xmlns="" id="{265B7DAF-14DD-3B44-858D-74BD7D6DD315}"/>
              </a:ext>
            </a:extLst>
          </p:cNvPr>
          <p:cNvSpPr>
            <a:spLocks noGrp="1"/>
          </p:cNvSpPr>
          <p:nvPr>
            <p:ph type="body" sz="quarter" idx="50" hasCustomPrompt="1"/>
          </p:nvPr>
        </p:nvSpPr>
        <p:spPr>
          <a:xfrm>
            <a:off x="7405748" y="4726588"/>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39" name="Marcador de texto 27">
            <a:extLst>
              <a:ext uri="{FF2B5EF4-FFF2-40B4-BE49-F238E27FC236}">
                <a16:creationId xmlns:a16="http://schemas.microsoft.com/office/drawing/2014/main" xmlns="" id="{6C9F3046-C253-A94B-BCA1-335D3D989EBE}"/>
              </a:ext>
            </a:extLst>
          </p:cNvPr>
          <p:cNvSpPr>
            <a:spLocks noGrp="1"/>
          </p:cNvSpPr>
          <p:nvPr>
            <p:ph type="body" sz="quarter" idx="51" hasCustomPrompt="1"/>
          </p:nvPr>
        </p:nvSpPr>
        <p:spPr>
          <a:xfrm>
            <a:off x="12603389" y="4380078"/>
            <a:ext cx="2850872" cy="656462"/>
          </a:xfrm>
          <a:prstGeom prst="rect">
            <a:avLst/>
          </a:prstGeom>
        </p:spPr>
        <p:txBody>
          <a:bodyPr wrap="square" lIns="0" tIns="0" rIns="0" bIns="0">
            <a:spAutoFit/>
          </a:bodyPr>
          <a:lstStyle>
            <a:lvl1pPr marL="0" indent="0">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40" name="Marcador de texto 27">
            <a:extLst>
              <a:ext uri="{FF2B5EF4-FFF2-40B4-BE49-F238E27FC236}">
                <a16:creationId xmlns:a16="http://schemas.microsoft.com/office/drawing/2014/main" xmlns="" id="{DBE0BB10-E424-FF4A-8879-51CF65DFD299}"/>
              </a:ext>
            </a:extLst>
          </p:cNvPr>
          <p:cNvSpPr>
            <a:spLocks noGrp="1"/>
          </p:cNvSpPr>
          <p:nvPr>
            <p:ph type="body" sz="quarter" idx="52" hasCustomPrompt="1"/>
          </p:nvPr>
        </p:nvSpPr>
        <p:spPr>
          <a:xfrm>
            <a:off x="12603389" y="4790755"/>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41" name="Marcador de texto 27">
            <a:extLst>
              <a:ext uri="{FF2B5EF4-FFF2-40B4-BE49-F238E27FC236}">
                <a16:creationId xmlns:a16="http://schemas.microsoft.com/office/drawing/2014/main" xmlns="" id="{8A4A1E49-76A0-0647-A23B-78CF0FCDA911}"/>
              </a:ext>
            </a:extLst>
          </p:cNvPr>
          <p:cNvSpPr>
            <a:spLocks noGrp="1"/>
          </p:cNvSpPr>
          <p:nvPr>
            <p:ph type="body" sz="quarter" idx="53" hasCustomPrompt="1"/>
          </p:nvPr>
        </p:nvSpPr>
        <p:spPr>
          <a:xfrm>
            <a:off x="2208107" y="5984288"/>
            <a:ext cx="2850872" cy="53860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42" name="Marcador de texto 27">
            <a:extLst>
              <a:ext uri="{FF2B5EF4-FFF2-40B4-BE49-F238E27FC236}">
                <a16:creationId xmlns:a16="http://schemas.microsoft.com/office/drawing/2014/main" xmlns="" id="{86761F9B-13AC-134B-95B1-515906CE14DB}"/>
              </a:ext>
            </a:extLst>
          </p:cNvPr>
          <p:cNvSpPr>
            <a:spLocks noGrp="1"/>
          </p:cNvSpPr>
          <p:nvPr>
            <p:ph type="body" sz="quarter" idx="54" hasCustomPrompt="1"/>
          </p:nvPr>
        </p:nvSpPr>
        <p:spPr>
          <a:xfrm>
            <a:off x="2208107" y="6317965"/>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43" name="Marcador de texto 27">
            <a:extLst>
              <a:ext uri="{FF2B5EF4-FFF2-40B4-BE49-F238E27FC236}">
                <a16:creationId xmlns:a16="http://schemas.microsoft.com/office/drawing/2014/main" xmlns="" id="{32667542-0746-7B4C-8601-0625BE0B7386}"/>
              </a:ext>
            </a:extLst>
          </p:cNvPr>
          <p:cNvSpPr>
            <a:spLocks noGrp="1"/>
          </p:cNvSpPr>
          <p:nvPr>
            <p:ph type="body" sz="quarter" idx="55" hasCustomPrompt="1"/>
          </p:nvPr>
        </p:nvSpPr>
        <p:spPr>
          <a:xfrm>
            <a:off x="7405748" y="5984288"/>
            <a:ext cx="2850872" cy="53860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44" name="Marcador de texto 27">
            <a:extLst>
              <a:ext uri="{FF2B5EF4-FFF2-40B4-BE49-F238E27FC236}">
                <a16:creationId xmlns:a16="http://schemas.microsoft.com/office/drawing/2014/main" xmlns="" id="{3F63EE56-811A-1845-8FE2-83292A8F2828}"/>
              </a:ext>
            </a:extLst>
          </p:cNvPr>
          <p:cNvSpPr>
            <a:spLocks noGrp="1"/>
          </p:cNvSpPr>
          <p:nvPr>
            <p:ph type="body" sz="quarter" idx="56" hasCustomPrompt="1"/>
          </p:nvPr>
        </p:nvSpPr>
        <p:spPr>
          <a:xfrm>
            <a:off x="7405748" y="6330799"/>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45" name="Marcador de texto 27">
            <a:extLst>
              <a:ext uri="{FF2B5EF4-FFF2-40B4-BE49-F238E27FC236}">
                <a16:creationId xmlns:a16="http://schemas.microsoft.com/office/drawing/2014/main" xmlns="" id="{15A8BCB1-4571-4948-9107-27E0B50C4640}"/>
              </a:ext>
            </a:extLst>
          </p:cNvPr>
          <p:cNvSpPr>
            <a:spLocks noGrp="1"/>
          </p:cNvSpPr>
          <p:nvPr>
            <p:ph type="body" sz="quarter" idx="57" hasCustomPrompt="1"/>
          </p:nvPr>
        </p:nvSpPr>
        <p:spPr>
          <a:xfrm>
            <a:off x="12603389" y="5984288"/>
            <a:ext cx="2850872" cy="53860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46" name="Marcador de texto 27">
            <a:extLst>
              <a:ext uri="{FF2B5EF4-FFF2-40B4-BE49-F238E27FC236}">
                <a16:creationId xmlns:a16="http://schemas.microsoft.com/office/drawing/2014/main" xmlns="" id="{39AE43EC-86CC-4148-A543-FC7142567A72}"/>
              </a:ext>
            </a:extLst>
          </p:cNvPr>
          <p:cNvSpPr>
            <a:spLocks noGrp="1"/>
          </p:cNvSpPr>
          <p:nvPr>
            <p:ph type="body" sz="quarter" idx="58" hasCustomPrompt="1"/>
          </p:nvPr>
        </p:nvSpPr>
        <p:spPr>
          <a:xfrm>
            <a:off x="12603389" y="6330799"/>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47" name="Marcador de texto 27">
            <a:extLst>
              <a:ext uri="{FF2B5EF4-FFF2-40B4-BE49-F238E27FC236}">
                <a16:creationId xmlns:a16="http://schemas.microsoft.com/office/drawing/2014/main" xmlns="" id="{4E4AD7E0-B55E-5447-8F76-3F31EF74AB77}"/>
              </a:ext>
            </a:extLst>
          </p:cNvPr>
          <p:cNvSpPr>
            <a:spLocks noGrp="1"/>
          </p:cNvSpPr>
          <p:nvPr>
            <p:ph type="body" sz="quarter" idx="59" hasCustomPrompt="1"/>
          </p:nvPr>
        </p:nvSpPr>
        <p:spPr>
          <a:xfrm>
            <a:off x="2208107" y="7524331"/>
            <a:ext cx="2850872" cy="656462"/>
          </a:xfrm>
          <a:prstGeom prst="rect">
            <a:avLst/>
          </a:prstGeom>
        </p:spPr>
        <p:txBody>
          <a:bodyPr wrap="square" lIns="0" tIns="0" rIns="0" bIns="0">
            <a:spAutoFit/>
          </a:bodyPr>
          <a:lstStyle>
            <a:lvl1pPr marL="0" indent="0">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48" name="Marcador de texto 27">
            <a:extLst>
              <a:ext uri="{FF2B5EF4-FFF2-40B4-BE49-F238E27FC236}">
                <a16:creationId xmlns:a16="http://schemas.microsoft.com/office/drawing/2014/main" xmlns="" id="{FA4B7B4F-BA8A-5D4C-AA8D-DAF7885CBDC5}"/>
              </a:ext>
            </a:extLst>
          </p:cNvPr>
          <p:cNvSpPr>
            <a:spLocks noGrp="1"/>
          </p:cNvSpPr>
          <p:nvPr>
            <p:ph type="body" sz="quarter" idx="60" hasCustomPrompt="1"/>
          </p:nvPr>
        </p:nvSpPr>
        <p:spPr>
          <a:xfrm>
            <a:off x="2208107" y="7922175"/>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49" name="Marcador de texto 27">
            <a:extLst>
              <a:ext uri="{FF2B5EF4-FFF2-40B4-BE49-F238E27FC236}">
                <a16:creationId xmlns:a16="http://schemas.microsoft.com/office/drawing/2014/main" xmlns="" id="{95176C4A-8234-2448-B6CA-0A44544349C0}"/>
              </a:ext>
            </a:extLst>
          </p:cNvPr>
          <p:cNvSpPr>
            <a:spLocks noGrp="1"/>
          </p:cNvSpPr>
          <p:nvPr>
            <p:ph type="body" sz="quarter" idx="61" hasCustomPrompt="1"/>
          </p:nvPr>
        </p:nvSpPr>
        <p:spPr>
          <a:xfrm>
            <a:off x="7405748" y="7524331"/>
            <a:ext cx="2850872" cy="53860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50" name="Marcador de texto 27">
            <a:extLst>
              <a:ext uri="{FF2B5EF4-FFF2-40B4-BE49-F238E27FC236}">
                <a16:creationId xmlns:a16="http://schemas.microsoft.com/office/drawing/2014/main" xmlns="" id="{6E1545DD-F2E2-EF42-BFA5-5ECF9ED60C06}"/>
              </a:ext>
            </a:extLst>
          </p:cNvPr>
          <p:cNvSpPr>
            <a:spLocks noGrp="1"/>
          </p:cNvSpPr>
          <p:nvPr>
            <p:ph type="body" sz="quarter" idx="62" hasCustomPrompt="1"/>
          </p:nvPr>
        </p:nvSpPr>
        <p:spPr>
          <a:xfrm>
            <a:off x="7405748" y="7870841"/>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51" name="Marcador de texto 27">
            <a:extLst>
              <a:ext uri="{FF2B5EF4-FFF2-40B4-BE49-F238E27FC236}">
                <a16:creationId xmlns:a16="http://schemas.microsoft.com/office/drawing/2014/main" xmlns="" id="{D257E612-107C-414A-9904-E1EB2D207378}"/>
              </a:ext>
            </a:extLst>
          </p:cNvPr>
          <p:cNvSpPr>
            <a:spLocks noGrp="1"/>
          </p:cNvSpPr>
          <p:nvPr>
            <p:ph type="body" sz="quarter" idx="63" hasCustomPrompt="1"/>
          </p:nvPr>
        </p:nvSpPr>
        <p:spPr>
          <a:xfrm>
            <a:off x="12603389" y="7524331"/>
            <a:ext cx="2850872" cy="53860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53" name="Marcador de texto 27">
            <a:extLst>
              <a:ext uri="{FF2B5EF4-FFF2-40B4-BE49-F238E27FC236}">
                <a16:creationId xmlns:a16="http://schemas.microsoft.com/office/drawing/2014/main" xmlns="" id="{A83C0979-C58A-2448-A21C-3A611F50207A}"/>
              </a:ext>
            </a:extLst>
          </p:cNvPr>
          <p:cNvSpPr>
            <a:spLocks noGrp="1"/>
          </p:cNvSpPr>
          <p:nvPr>
            <p:ph type="body" sz="quarter" idx="64" hasCustomPrompt="1"/>
          </p:nvPr>
        </p:nvSpPr>
        <p:spPr>
          <a:xfrm>
            <a:off x="12603389" y="7870841"/>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Tree>
    <p:extLst>
      <p:ext uri="{BB962C8B-B14F-4D97-AF65-F5344CB8AC3E}">
        <p14:creationId xmlns:p14="http://schemas.microsoft.com/office/powerpoint/2010/main" val="4200889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4"/>
            <a:ext cx="16256000" cy="685525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pic>
        <p:nvPicPr>
          <p:cNvPr id="52" name="Imagen 51">
            <a:hlinkClick r:id="" action="ppaction://hlinkshowjump?jump=firstslide"/>
            <a:extLst>
              <a:ext uri="{FF2B5EF4-FFF2-40B4-BE49-F238E27FC236}">
                <a16:creationId xmlns:a16="http://schemas.microsoft.com/office/drawing/2014/main" xmlns="" id="{EBBE7507-5617-D640-97B1-57087617989F}"/>
              </a:ext>
            </a:extLst>
          </p:cNvPr>
          <p:cNvPicPr>
            <a:picLocks noChangeAspect="1"/>
          </p:cNvPicPr>
          <p:nvPr userDrawn="1"/>
        </p:nvPicPr>
        <p:blipFill>
          <a:blip r:embed="rId2"/>
          <a:srcRect/>
          <a:stretch/>
        </p:blipFill>
        <p:spPr>
          <a:xfrm>
            <a:off x="15561724" y="334176"/>
            <a:ext cx="338667" cy="330405"/>
          </a:xfrm>
          <a:prstGeom prst="rect">
            <a:avLst/>
          </a:prstGeom>
        </p:spPr>
      </p:pic>
    </p:spTree>
    <p:extLst>
      <p:ext uri="{BB962C8B-B14F-4D97-AF65-F5344CB8AC3E}">
        <p14:creationId xmlns:p14="http://schemas.microsoft.com/office/powerpoint/2010/main" val="17288321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4"/>
            <a:ext cx="16256000" cy="685525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pic>
        <p:nvPicPr>
          <p:cNvPr id="52" name="Imagen 51">
            <a:hlinkClick r:id="" action="ppaction://hlinkshowjump?jump=firstslide"/>
            <a:extLst>
              <a:ext uri="{FF2B5EF4-FFF2-40B4-BE49-F238E27FC236}">
                <a16:creationId xmlns:a16="http://schemas.microsoft.com/office/drawing/2014/main" xmlns="" id="{EBBE7507-5617-D640-97B1-57087617989F}"/>
              </a:ext>
            </a:extLst>
          </p:cNvPr>
          <p:cNvPicPr>
            <a:picLocks noChangeAspect="1"/>
          </p:cNvPicPr>
          <p:nvPr userDrawn="1"/>
        </p:nvPicPr>
        <p:blipFill>
          <a:blip r:embed="rId2"/>
          <a:srcRect/>
          <a:stretch/>
        </p:blipFill>
        <p:spPr>
          <a:xfrm>
            <a:off x="15561724" y="334176"/>
            <a:ext cx="338667" cy="330405"/>
          </a:xfrm>
          <a:prstGeom prst="rect">
            <a:avLst/>
          </a:prstGeom>
        </p:spPr>
      </p:pic>
      <p:sp>
        <p:nvSpPr>
          <p:cNvPr id="5" name="Rectángulo 4">
            <a:extLst>
              <a:ext uri="{FF2B5EF4-FFF2-40B4-BE49-F238E27FC236}">
                <a16:creationId xmlns:a16="http://schemas.microsoft.com/office/drawing/2014/main" xmlns="" id="{A14232E9-EC52-FB4D-9B24-C3D08EA13FD3}"/>
              </a:ext>
            </a:extLst>
          </p:cNvPr>
          <p:cNvSpPr/>
          <p:nvPr userDrawn="1"/>
        </p:nvSpPr>
        <p:spPr>
          <a:xfrm>
            <a:off x="0" y="2315317"/>
            <a:ext cx="4064000" cy="6845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6" name="Marcador de texto 27">
            <a:extLst>
              <a:ext uri="{FF2B5EF4-FFF2-40B4-BE49-F238E27FC236}">
                <a16:creationId xmlns:a16="http://schemas.microsoft.com/office/drawing/2014/main" xmlns="" id="{746A88C5-B691-B04B-BDC8-2834D4413F42}"/>
              </a:ext>
            </a:extLst>
          </p:cNvPr>
          <p:cNvSpPr>
            <a:spLocks noGrp="1"/>
          </p:cNvSpPr>
          <p:nvPr>
            <p:ph type="body" sz="quarter" idx="10"/>
          </p:nvPr>
        </p:nvSpPr>
        <p:spPr>
          <a:xfrm>
            <a:off x="4419904" y="2810953"/>
            <a:ext cx="4618993" cy="492443"/>
          </a:xfrm>
          <a:prstGeom prst="rect">
            <a:avLst/>
          </a:prstGeom>
        </p:spPr>
        <p:txBody>
          <a:bodyPr wrap="square" lIns="0" tIns="0" rIns="0" bIns="0">
            <a:spAutoFit/>
          </a:bodyPr>
          <a:lstStyle>
            <a:lvl1pPr marL="0" indent="0">
              <a:buFontTx/>
              <a:buNone/>
              <a:defRPr sz="1600"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Haga clic para modificar los estilos de texto del patrón</a:t>
            </a:r>
          </a:p>
        </p:txBody>
      </p:sp>
      <p:sp>
        <p:nvSpPr>
          <p:cNvPr id="9" name="Marcador de texto 27">
            <a:extLst>
              <a:ext uri="{FF2B5EF4-FFF2-40B4-BE49-F238E27FC236}">
                <a16:creationId xmlns:a16="http://schemas.microsoft.com/office/drawing/2014/main" xmlns="" id="{2B411328-0574-384B-AF82-60EE01B28537}"/>
              </a:ext>
            </a:extLst>
          </p:cNvPr>
          <p:cNvSpPr>
            <a:spLocks noGrp="1"/>
          </p:cNvSpPr>
          <p:nvPr>
            <p:ph type="body" sz="quarter" idx="11"/>
          </p:nvPr>
        </p:nvSpPr>
        <p:spPr>
          <a:xfrm>
            <a:off x="1364896" y="3904034"/>
            <a:ext cx="2327563" cy="650453"/>
          </a:xfrm>
          <a:prstGeom prst="rect">
            <a:avLst/>
          </a:prstGeom>
        </p:spPr>
        <p:txBody>
          <a:bodyPr wrap="square" lIns="0" tIns="0" rIns="0" bIns="0">
            <a:noAutofit/>
          </a:bodyPr>
          <a:lstStyle>
            <a:lvl1pPr marL="0" indent="0">
              <a:buFontTx/>
              <a:buNone/>
              <a:defRPr sz="4267" baseline="0">
                <a:solidFill>
                  <a:schemeClr val="bg1"/>
                </a:solidFill>
                <a:latin typeface="Arial Black"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Haga</a:t>
            </a:r>
          </a:p>
        </p:txBody>
      </p:sp>
      <p:sp>
        <p:nvSpPr>
          <p:cNvPr id="10" name="Marcador de texto 27">
            <a:extLst>
              <a:ext uri="{FF2B5EF4-FFF2-40B4-BE49-F238E27FC236}">
                <a16:creationId xmlns:a16="http://schemas.microsoft.com/office/drawing/2014/main" xmlns="" id="{4C5B9051-6936-AE4A-A188-65864D794556}"/>
              </a:ext>
            </a:extLst>
          </p:cNvPr>
          <p:cNvSpPr>
            <a:spLocks noGrp="1"/>
          </p:cNvSpPr>
          <p:nvPr>
            <p:ph type="body" sz="quarter" idx="12"/>
          </p:nvPr>
        </p:nvSpPr>
        <p:spPr>
          <a:xfrm>
            <a:off x="1364896" y="4562682"/>
            <a:ext cx="2327563" cy="650453"/>
          </a:xfrm>
          <a:prstGeom prst="rect">
            <a:avLst/>
          </a:prstGeom>
        </p:spPr>
        <p:txBody>
          <a:bodyPr wrap="square" lIns="0" tIns="0" rIns="0" bIns="0">
            <a:noAutofit/>
          </a:bodyPr>
          <a:lstStyle>
            <a:lvl1pPr marL="0" indent="0">
              <a:buFontTx/>
              <a:buNone/>
              <a:defRPr sz="1600" b="1" i="0" baseline="0">
                <a:solidFill>
                  <a:schemeClr val="bg1"/>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Haga clic para modificar los estilos de texto del patrón</a:t>
            </a:r>
          </a:p>
        </p:txBody>
      </p:sp>
      <p:sp>
        <p:nvSpPr>
          <p:cNvPr id="12" name="Marcador de texto 27">
            <a:extLst>
              <a:ext uri="{FF2B5EF4-FFF2-40B4-BE49-F238E27FC236}">
                <a16:creationId xmlns:a16="http://schemas.microsoft.com/office/drawing/2014/main" xmlns="" id="{FF996D48-A318-3241-86BD-44032769B2D0}"/>
              </a:ext>
            </a:extLst>
          </p:cNvPr>
          <p:cNvSpPr>
            <a:spLocks noGrp="1"/>
          </p:cNvSpPr>
          <p:nvPr>
            <p:ph type="body" sz="quarter" idx="13"/>
          </p:nvPr>
        </p:nvSpPr>
        <p:spPr>
          <a:xfrm>
            <a:off x="11426801" y="2739019"/>
            <a:ext cx="4134923" cy="650453"/>
          </a:xfrm>
          <a:prstGeom prst="rect">
            <a:avLst/>
          </a:prstGeom>
        </p:spPr>
        <p:txBody>
          <a:bodyPr wrap="square" lIns="0" tIns="0" rIns="0" bIns="0">
            <a:noAutofit/>
          </a:bodyPr>
          <a:lstStyle>
            <a:lvl1pPr marL="0" indent="0">
              <a:buFontTx/>
              <a:buNone/>
              <a:defRPr sz="2667"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Haga clic para modificar los estilos de texto</a:t>
            </a:r>
          </a:p>
        </p:txBody>
      </p:sp>
      <p:sp>
        <p:nvSpPr>
          <p:cNvPr id="13" name="Marcador de texto 27">
            <a:extLst>
              <a:ext uri="{FF2B5EF4-FFF2-40B4-BE49-F238E27FC236}">
                <a16:creationId xmlns:a16="http://schemas.microsoft.com/office/drawing/2014/main" xmlns="" id="{95B6CB21-E984-EB4A-9633-FD837F20DB07}"/>
              </a:ext>
            </a:extLst>
          </p:cNvPr>
          <p:cNvSpPr>
            <a:spLocks noGrp="1"/>
          </p:cNvSpPr>
          <p:nvPr>
            <p:ph type="body" sz="quarter" idx="14"/>
          </p:nvPr>
        </p:nvSpPr>
        <p:spPr>
          <a:xfrm>
            <a:off x="11426801" y="3729942"/>
            <a:ext cx="4134923" cy="650453"/>
          </a:xfrm>
          <a:prstGeom prst="rect">
            <a:avLst/>
          </a:prstGeom>
        </p:spPr>
        <p:txBody>
          <a:bodyPr wrap="square" lIns="0" tIns="0" rIns="0" bIns="0">
            <a:noAutofit/>
          </a:bodyPr>
          <a:lstStyle>
            <a:lvl1pPr marL="0" indent="0">
              <a:buFontTx/>
              <a:buNone/>
              <a:defRPr sz="1600" baseline="0">
                <a:solidFill>
                  <a:schemeClr val="tx1"/>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Haga clic para modificar los estilos de texto del patrón</a:t>
            </a:r>
          </a:p>
        </p:txBody>
      </p:sp>
    </p:spTree>
    <p:extLst>
      <p:ext uri="{BB962C8B-B14F-4D97-AF65-F5344CB8AC3E}">
        <p14:creationId xmlns:p14="http://schemas.microsoft.com/office/powerpoint/2010/main" val="16599849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4"/>
            <a:ext cx="16256000" cy="685525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pic>
        <p:nvPicPr>
          <p:cNvPr id="52" name="Imagen 51">
            <a:hlinkClick r:id="" action="ppaction://hlinkshowjump?jump=firstslide"/>
            <a:extLst>
              <a:ext uri="{FF2B5EF4-FFF2-40B4-BE49-F238E27FC236}">
                <a16:creationId xmlns:a16="http://schemas.microsoft.com/office/drawing/2014/main" xmlns="" id="{EBBE7507-5617-D640-97B1-57087617989F}"/>
              </a:ext>
            </a:extLst>
          </p:cNvPr>
          <p:cNvPicPr>
            <a:picLocks noChangeAspect="1"/>
          </p:cNvPicPr>
          <p:nvPr userDrawn="1"/>
        </p:nvPicPr>
        <p:blipFill>
          <a:blip r:embed="rId2"/>
          <a:srcRect/>
          <a:stretch/>
        </p:blipFill>
        <p:spPr>
          <a:xfrm>
            <a:off x="15561724" y="334176"/>
            <a:ext cx="338667" cy="330405"/>
          </a:xfrm>
          <a:prstGeom prst="rect">
            <a:avLst/>
          </a:prstGeom>
        </p:spPr>
      </p:pic>
      <p:sp>
        <p:nvSpPr>
          <p:cNvPr id="6" name="Marcador de texto 27">
            <a:extLst>
              <a:ext uri="{FF2B5EF4-FFF2-40B4-BE49-F238E27FC236}">
                <a16:creationId xmlns:a16="http://schemas.microsoft.com/office/drawing/2014/main" xmlns="" id="{746A88C5-B691-B04B-BDC8-2834D4413F42}"/>
              </a:ext>
            </a:extLst>
          </p:cNvPr>
          <p:cNvSpPr>
            <a:spLocks noGrp="1"/>
          </p:cNvSpPr>
          <p:nvPr>
            <p:ph type="body" sz="quarter" idx="10" hasCustomPrompt="1"/>
          </p:nvPr>
        </p:nvSpPr>
        <p:spPr>
          <a:xfrm>
            <a:off x="4419903" y="2810954"/>
            <a:ext cx="5308029" cy="246221"/>
          </a:xfrm>
          <a:prstGeom prst="rect">
            <a:avLst/>
          </a:prstGeom>
        </p:spPr>
        <p:txBody>
          <a:bodyPr wrap="square" lIns="0" tIns="0" rIns="0" bIns="0">
            <a:spAutoFit/>
          </a:bodyPr>
          <a:lstStyle>
            <a:lvl1pPr marL="0" indent="0">
              <a:buFontTx/>
              <a:buNone/>
              <a:defRPr sz="1600"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ca-ES" noProof="1">
                <a:solidFill>
                  <a:prstClr val="black"/>
                </a:solidFill>
                <a:cs typeface="Arial" panose="020B0604020202020204" pitchFamily="34" charset="0"/>
              </a:rPr>
              <a:t>Text introducció Arial Normal 12 pt.</a:t>
            </a:r>
            <a:endParaRPr lang="es-ES" dirty="0"/>
          </a:p>
        </p:txBody>
      </p:sp>
      <p:sp>
        <p:nvSpPr>
          <p:cNvPr id="12" name="Marcador de texto 27">
            <a:extLst>
              <a:ext uri="{FF2B5EF4-FFF2-40B4-BE49-F238E27FC236}">
                <a16:creationId xmlns:a16="http://schemas.microsoft.com/office/drawing/2014/main" xmlns="" id="{FF996D48-A318-3241-86BD-44032769B2D0}"/>
              </a:ext>
            </a:extLst>
          </p:cNvPr>
          <p:cNvSpPr>
            <a:spLocks noGrp="1"/>
          </p:cNvSpPr>
          <p:nvPr>
            <p:ph type="body" sz="quarter" idx="13" hasCustomPrompt="1"/>
          </p:nvPr>
        </p:nvSpPr>
        <p:spPr>
          <a:xfrm>
            <a:off x="10337241" y="2739019"/>
            <a:ext cx="5224483" cy="492443"/>
          </a:xfrm>
          <a:prstGeom prst="rect">
            <a:avLst/>
          </a:prstGeom>
        </p:spPr>
        <p:txBody>
          <a:bodyPr wrap="square" lIns="0" tIns="0" rIns="0" bIns="0">
            <a:noAutofit/>
          </a:bodyPr>
          <a:lstStyle>
            <a:lvl1pPr marL="0" indent="0">
              <a:buFontTx/>
              <a:buNone/>
              <a:defRPr sz="2667"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20 pt</a:t>
            </a:r>
          </a:p>
        </p:txBody>
      </p:sp>
      <p:sp>
        <p:nvSpPr>
          <p:cNvPr id="13" name="Marcador de texto 27">
            <a:extLst>
              <a:ext uri="{FF2B5EF4-FFF2-40B4-BE49-F238E27FC236}">
                <a16:creationId xmlns:a16="http://schemas.microsoft.com/office/drawing/2014/main" xmlns="" id="{95B6CB21-E984-EB4A-9633-FD837F20DB07}"/>
              </a:ext>
            </a:extLst>
          </p:cNvPr>
          <p:cNvSpPr>
            <a:spLocks noGrp="1"/>
          </p:cNvSpPr>
          <p:nvPr>
            <p:ph type="body" sz="quarter" idx="14" hasCustomPrompt="1"/>
          </p:nvPr>
        </p:nvSpPr>
        <p:spPr>
          <a:xfrm>
            <a:off x="10337241" y="3189667"/>
            <a:ext cx="5224481" cy="650453"/>
          </a:xfrm>
          <a:prstGeom prst="rect">
            <a:avLst/>
          </a:prstGeom>
        </p:spPr>
        <p:txBody>
          <a:bodyPr wrap="square" lIns="0" tIns="0" rIns="0" bIns="0">
            <a:noAutofit/>
          </a:bodyPr>
          <a:lstStyle>
            <a:lvl1pPr marL="0" indent="0">
              <a:buFontTx/>
              <a:buNone/>
              <a:defRPr sz="1333" baseline="0">
                <a:solidFill>
                  <a:schemeClr val="tx1"/>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Text </a:t>
            </a:r>
            <a:r>
              <a:rPr lang="es-ES" dirty="0" err="1"/>
              <a:t>introducció</a:t>
            </a:r>
            <a:r>
              <a:rPr lang="es-ES" dirty="0"/>
              <a:t> Arial Normal 10 pt.</a:t>
            </a:r>
          </a:p>
        </p:txBody>
      </p:sp>
      <p:sp>
        <p:nvSpPr>
          <p:cNvPr id="11" name="Rectángulo 10">
            <a:extLst>
              <a:ext uri="{FF2B5EF4-FFF2-40B4-BE49-F238E27FC236}">
                <a16:creationId xmlns:a16="http://schemas.microsoft.com/office/drawing/2014/main" xmlns="" id="{5565B46E-16DB-9D4E-B7DA-E217D01FD740}"/>
              </a:ext>
            </a:extLst>
          </p:cNvPr>
          <p:cNvSpPr/>
          <p:nvPr userDrawn="1"/>
        </p:nvSpPr>
        <p:spPr>
          <a:xfrm>
            <a:off x="-29013" y="8669867"/>
            <a:ext cx="4080313" cy="474133"/>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3" name="Marcador de posición de imagen 2">
            <a:extLst>
              <a:ext uri="{FF2B5EF4-FFF2-40B4-BE49-F238E27FC236}">
                <a16:creationId xmlns:a16="http://schemas.microsoft.com/office/drawing/2014/main" xmlns="" id="{94E0BF52-A73F-9840-B195-80DE3F33B49D}"/>
              </a:ext>
            </a:extLst>
          </p:cNvPr>
          <p:cNvSpPr>
            <a:spLocks noGrp="1"/>
          </p:cNvSpPr>
          <p:nvPr>
            <p:ph type="pic" sz="quarter" idx="15"/>
          </p:nvPr>
        </p:nvSpPr>
        <p:spPr>
          <a:xfrm>
            <a:off x="1" y="2288743"/>
            <a:ext cx="4051300" cy="6381124"/>
          </a:xfrm>
          <a:prstGeom prst="rect">
            <a:avLst/>
          </a:prstGeom>
        </p:spPr>
        <p:txBody>
          <a:bodyPr/>
          <a:lstStyle>
            <a:lvl1pPr marL="0" indent="0">
              <a:buFontTx/>
              <a:buNone/>
              <a:defRPr/>
            </a:lvl1pPr>
          </a:lstStyle>
          <a:p>
            <a:endParaRPr lang="es-ES" dirty="0"/>
          </a:p>
        </p:txBody>
      </p:sp>
    </p:spTree>
    <p:extLst>
      <p:ext uri="{BB962C8B-B14F-4D97-AF65-F5344CB8AC3E}">
        <p14:creationId xmlns:p14="http://schemas.microsoft.com/office/powerpoint/2010/main" val="6393700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4"/>
            <a:ext cx="16256000" cy="685525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pic>
        <p:nvPicPr>
          <p:cNvPr id="52" name="Imagen 51">
            <a:hlinkClick r:id="" action="ppaction://hlinkshowjump?jump=firstslide"/>
            <a:extLst>
              <a:ext uri="{FF2B5EF4-FFF2-40B4-BE49-F238E27FC236}">
                <a16:creationId xmlns:a16="http://schemas.microsoft.com/office/drawing/2014/main" xmlns="" id="{EBBE7507-5617-D640-97B1-57087617989F}"/>
              </a:ext>
            </a:extLst>
          </p:cNvPr>
          <p:cNvPicPr>
            <a:picLocks noChangeAspect="1"/>
          </p:cNvPicPr>
          <p:nvPr userDrawn="1"/>
        </p:nvPicPr>
        <p:blipFill>
          <a:blip r:embed="rId2"/>
          <a:srcRect/>
          <a:stretch/>
        </p:blipFill>
        <p:spPr>
          <a:xfrm>
            <a:off x="15561724" y="334176"/>
            <a:ext cx="338667" cy="330405"/>
          </a:xfrm>
          <a:prstGeom prst="rect">
            <a:avLst/>
          </a:prstGeom>
        </p:spPr>
      </p:pic>
      <p:sp>
        <p:nvSpPr>
          <p:cNvPr id="6" name="Marcador de texto 27">
            <a:extLst>
              <a:ext uri="{FF2B5EF4-FFF2-40B4-BE49-F238E27FC236}">
                <a16:creationId xmlns:a16="http://schemas.microsoft.com/office/drawing/2014/main" xmlns="" id="{746A88C5-B691-B04B-BDC8-2834D4413F42}"/>
              </a:ext>
            </a:extLst>
          </p:cNvPr>
          <p:cNvSpPr>
            <a:spLocks noGrp="1"/>
          </p:cNvSpPr>
          <p:nvPr>
            <p:ph type="body" sz="quarter" idx="10" hasCustomPrompt="1"/>
          </p:nvPr>
        </p:nvSpPr>
        <p:spPr>
          <a:xfrm>
            <a:off x="6270970" y="2810954"/>
            <a:ext cx="5308029" cy="246221"/>
          </a:xfrm>
          <a:prstGeom prst="rect">
            <a:avLst/>
          </a:prstGeom>
        </p:spPr>
        <p:txBody>
          <a:bodyPr wrap="square" lIns="0" tIns="0" rIns="0" bIns="0">
            <a:spAutoFit/>
          </a:bodyPr>
          <a:lstStyle>
            <a:lvl1pPr marL="0" indent="0">
              <a:buFontTx/>
              <a:buNone/>
              <a:defRPr sz="1600"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ca-ES" noProof="1">
                <a:solidFill>
                  <a:prstClr val="black"/>
                </a:solidFill>
                <a:cs typeface="Arial" panose="020B0604020202020204" pitchFamily="34" charset="0"/>
              </a:rPr>
              <a:t>Text introducció Arial Normal 12 pt.</a:t>
            </a:r>
            <a:endParaRPr lang="es-ES" dirty="0"/>
          </a:p>
        </p:txBody>
      </p:sp>
      <p:sp>
        <p:nvSpPr>
          <p:cNvPr id="12" name="Marcador de texto 27">
            <a:extLst>
              <a:ext uri="{FF2B5EF4-FFF2-40B4-BE49-F238E27FC236}">
                <a16:creationId xmlns:a16="http://schemas.microsoft.com/office/drawing/2014/main" xmlns="" id="{FF996D48-A318-3241-86BD-44032769B2D0}"/>
              </a:ext>
            </a:extLst>
          </p:cNvPr>
          <p:cNvSpPr>
            <a:spLocks noGrp="1"/>
          </p:cNvSpPr>
          <p:nvPr>
            <p:ph type="body" sz="quarter" idx="13" hasCustomPrompt="1"/>
          </p:nvPr>
        </p:nvSpPr>
        <p:spPr>
          <a:xfrm>
            <a:off x="353633" y="2739019"/>
            <a:ext cx="5224483" cy="492443"/>
          </a:xfrm>
          <a:prstGeom prst="rect">
            <a:avLst/>
          </a:prstGeom>
        </p:spPr>
        <p:txBody>
          <a:bodyPr wrap="square" lIns="0" tIns="0" rIns="0" bIns="0">
            <a:noAutofit/>
          </a:bodyPr>
          <a:lstStyle>
            <a:lvl1pPr marL="0" indent="0">
              <a:buFontTx/>
              <a:buNone/>
              <a:defRPr sz="2667"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20 pt</a:t>
            </a:r>
          </a:p>
        </p:txBody>
      </p:sp>
      <p:sp>
        <p:nvSpPr>
          <p:cNvPr id="13" name="Marcador de texto 27">
            <a:extLst>
              <a:ext uri="{FF2B5EF4-FFF2-40B4-BE49-F238E27FC236}">
                <a16:creationId xmlns:a16="http://schemas.microsoft.com/office/drawing/2014/main" xmlns="" id="{95B6CB21-E984-EB4A-9633-FD837F20DB07}"/>
              </a:ext>
            </a:extLst>
          </p:cNvPr>
          <p:cNvSpPr>
            <a:spLocks noGrp="1"/>
          </p:cNvSpPr>
          <p:nvPr>
            <p:ph type="body" sz="quarter" idx="14" hasCustomPrompt="1"/>
          </p:nvPr>
        </p:nvSpPr>
        <p:spPr>
          <a:xfrm>
            <a:off x="353633" y="3189667"/>
            <a:ext cx="5224481" cy="650453"/>
          </a:xfrm>
          <a:prstGeom prst="rect">
            <a:avLst/>
          </a:prstGeom>
        </p:spPr>
        <p:txBody>
          <a:bodyPr wrap="square" lIns="0" tIns="0" rIns="0" bIns="0">
            <a:noAutofit/>
          </a:bodyPr>
          <a:lstStyle>
            <a:lvl1pPr marL="0" indent="0">
              <a:buFontTx/>
              <a:buNone/>
              <a:defRPr sz="1333" baseline="0">
                <a:solidFill>
                  <a:schemeClr val="tx1"/>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Text </a:t>
            </a:r>
            <a:r>
              <a:rPr lang="es-ES" dirty="0" err="1"/>
              <a:t>introducció</a:t>
            </a:r>
            <a:r>
              <a:rPr lang="es-ES" dirty="0"/>
              <a:t> Arial Normal 10 pt.</a:t>
            </a:r>
          </a:p>
        </p:txBody>
      </p:sp>
      <p:sp>
        <p:nvSpPr>
          <p:cNvPr id="11" name="Rectángulo 10">
            <a:extLst>
              <a:ext uri="{FF2B5EF4-FFF2-40B4-BE49-F238E27FC236}">
                <a16:creationId xmlns:a16="http://schemas.microsoft.com/office/drawing/2014/main" xmlns="" id="{5565B46E-16DB-9D4E-B7DA-E217D01FD740}"/>
              </a:ext>
            </a:extLst>
          </p:cNvPr>
          <p:cNvSpPr/>
          <p:nvPr userDrawn="1"/>
        </p:nvSpPr>
        <p:spPr>
          <a:xfrm>
            <a:off x="12175688" y="8669867"/>
            <a:ext cx="4080313" cy="474133"/>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3" name="Marcador de posición de imagen 2">
            <a:extLst>
              <a:ext uri="{FF2B5EF4-FFF2-40B4-BE49-F238E27FC236}">
                <a16:creationId xmlns:a16="http://schemas.microsoft.com/office/drawing/2014/main" xmlns="" id="{94E0BF52-A73F-9840-B195-80DE3F33B49D}"/>
              </a:ext>
            </a:extLst>
          </p:cNvPr>
          <p:cNvSpPr>
            <a:spLocks noGrp="1"/>
          </p:cNvSpPr>
          <p:nvPr>
            <p:ph type="pic" sz="quarter" idx="15"/>
          </p:nvPr>
        </p:nvSpPr>
        <p:spPr>
          <a:xfrm>
            <a:off x="12204701" y="2288743"/>
            <a:ext cx="4051300" cy="6381124"/>
          </a:xfrm>
          <a:prstGeom prst="rect">
            <a:avLst/>
          </a:prstGeom>
        </p:spPr>
        <p:txBody>
          <a:bodyPr/>
          <a:lstStyle>
            <a:lvl1pPr marL="0" indent="0">
              <a:buFontTx/>
              <a:buNone/>
              <a:defRPr/>
            </a:lvl1pPr>
          </a:lstStyle>
          <a:p>
            <a:endParaRPr lang="es-ES" dirty="0"/>
          </a:p>
        </p:txBody>
      </p:sp>
    </p:spTree>
    <p:extLst>
      <p:ext uri="{BB962C8B-B14F-4D97-AF65-F5344CB8AC3E}">
        <p14:creationId xmlns:p14="http://schemas.microsoft.com/office/powerpoint/2010/main" val="3831051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C86F44A5-155A-B641-B084-4B216A366B04}"/>
              </a:ext>
            </a:extLst>
          </p:cNvPr>
          <p:cNvPicPr>
            <a:picLocks noChangeAspect="1"/>
          </p:cNvPicPr>
          <p:nvPr userDrawn="1"/>
        </p:nvPicPr>
        <p:blipFill>
          <a:blip r:embed="rId2"/>
          <a:srcRect/>
          <a:stretch/>
        </p:blipFill>
        <p:spPr>
          <a:xfrm>
            <a:off x="0" y="1061"/>
            <a:ext cx="16254117" cy="9142940"/>
          </a:xfrm>
          <a:prstGeom prst="rect">
            <a:avLst/>
          </a:prstGeom>
        </p:spPr>
      </p:pic>
      <p:pic>
        <p:nvPicPr>
          <p:cNvPr id="15" name="Imagen 14">
            <a:extLst>
              <a:ext uri="{FF2B5EF4-FFF2-40B4-BE49-F238E27FC236}">
                <a16:creationId xmlns:a16="http://schemas.microsoft.com/office/drawing/2014/main" xmlns="" id="{CF06C8E4-0756-FB40-A8F9-A3573ADA2527}"/>
              </a:ext>
            </a:extLst>
          </p:cNvPr>
          <p:cNvPicPr>
            <a:picLocks noChangeAspect="1"/>
          </p:cNvPicPr>
          <p:nvPr userDrawn="1"/>
        </p:nvPicPr>
        <p:blipFill>
          <a:blip r:embed="rId3"/>
          <a:stretch>
            <a:fillRect/>
          </a:stretch>
        </p:blipFill>
        <p:spPr>
          <a:xfrm>
            <a:off x="6164029" y="7865664"/>
            <a:ext cx="4044305" cy="893320"/>
          </a:xfrm>
          <a:prstGeom prst="rect">
            <a:avLst/>
          </a:prstGeom>
        </p:spPr>
      </p:pic>
      <p:sp>
        <p:nvSpPr>
          <p:cNvPr id="4" name="Marcador de texto 3">
            <a:extLst>
              <a:ext uri="{FF2B5EF4-FFF2-40B4-BE49-F238E27FC236}">
                <a16:creationId xmlns:a16="http://schemas.microsoft.com/office/drawing/2014/main" xmlns="" id="{1CE872E3-E358-3848-9B86-B5E75430C579}"/>
              </a:ext>
            </a:extLst>
          </p:cNvPr>
          <p:cNvSpPr>
            <a:spLocks noGrp="1"/>
          </p:cNvSpPr>
          <p:nvPr>
            <p:ph type="body" sz="quarter" idx="10" hasCustomPrompt="1"/>
          </p:nvPr>
        </p:nvSpPr>
        <p:spPr>
          <a:xfrm>
            <a:off x="6164029" y="4354318"/>
            <a:ext cx="4044305" cy="435365"/>
          </a:xfrm>
          <a:prstGeom prst="rect">
            <a:avLst/>
          </a:prstGeom>
        </p:spPr>
        <p:txBody>
          <a:bodyPr/>
          <a:lstStyle>
            <a:lvl1pPr marL="0" indent="0" algn="ctr">
              <a:buFontTx/>
              <a:buNone/>
              <a:defRPr sz="2667" b="1" i="0" baseline="0">
                <a:solidFill>
                  <a:schemeClr val="bg1"/>
                </a:solidFill>
                <a:latin typeface="Arial" panose="020B0604020202020204" pitchFamily="34" charset="0"/>
              </a:defRPr>
            </a:lvl1pPr>
            <a:lvl2pPr marL="609585" indent="0">
              <a:buFontTx/>
              <a:buNone/>
              <a:defRPr sz="2667" b="1" i="0" baseline="0">
                <a:solidFill>
                  <a:schemeClr val="bg1"/>
                </a:solidFill>
                <a:latin typeface="Arial" panose="020B0604020202020204" pitchFamily="34" charset="0"/>
              </a:defRPr>
            </a:lvl2pPr>
            <a:lvl3pPr marL="1219170" indent="0">
              <a:buFontTx/>
              <a:buNone/>
              <a:defRPr sz="2667" b="1" i="0" baseline="0">
                <a:solidFill>
                  <a:schemeClr val="bg1"/>
                </a:solidFill>
                <a:latin typeface="Arial" panose="020B0604020202020204" pitchFamily="34" charset="0"/>
              </a:defRPr>
            </a:lvl3pPr>
            <a:lvl4pPr marL="1828754" indent="0">
              <a:buFontTx/>
              <a:buNone/>
              <a:defRPr sz="2667" b="1" i="0" baseline="0">
                <a:solidFill>
                  <a:schemeClr val="bg1"/>
                </a:solidFill>
                <a:latin typeface="Arial" panose="020B0604020202020204" pitchFamily="34" charset="0"/>
              </a:defRPr>
            </a:lvl4pPr>
            <a:lvl5pPr marL="2438339" indent="0">
              <a:buFontTx/>
              <a:buNone/>
              <a:defRPr sz="2667" b="1" i="0" baseline="0">
                <a:solidFill>
                  <a:schemeClr val="bg1"/>
                </a:solidFill>
                <a:latin typeface="Arial" panose="020B0604020202020204" pitchFamily="34" charset="0"/>
              </a:defRPr>
            </a:lvl5pPr>
          </a:lstStyle>
          <a:p>
            <a:pPr lvl="0"/>
            <a:r>
              <a:rPr lang="es-ES" dirty="0" err="1"/>
              <a:t>url</a:t>
            </a:r>
            <a:endParaRPr lang="es-ES" dirty="0"/>
          </a:p>
        </p:txBody>
      </p:sp>
    </p:spTree>
    <p:extLst>
      <p:ext uri="{BB962C8B-B14F-4D97-AF65-F5344CB8AC3E}">
        <p14:creationId xmlns:p14="http://schemas.microsoft.com/office/powerpoint/2010/main" val="28392879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5B4ED75-E50B-504F-8078-375C62F0B52E}"/>
              </a:ext>
            </a:extLst>
          </p:cNvPr>
          <p:cNvSpPr>
            <a:spLocks noGrp="1"/>
          </p:cNvSpPr>
          <p:nvPr>
            <p:ph type="ctrTitle"/>
          </p:nvPr>
        </p:nvSpPr>
        <p:spPr>
          <a:xfrm>
            <a:off x="2032000" y="1496484"/>
            <a:ext cx="12192000" cy="3183467"/>
          </a:xfrm>
        </p:spPr>
        <p:txBody>
          <a:bodyPr anchor="b"/>
          <a:lstStyle>
            <a:lvl1pPr algn="ctr">
              <a:defRPr sz="8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5AF3DCC3-B593-414F-A9EA-79E95B3BE937}"/>
              </a:ext>
            </a:extLst>
          </p:cNvPr>
          <p:cNvSpPr>
            <a:spLocks noGrp="1"/>
          </p:cNvSpPr>
          <p:nvPr>
            <p:ph type="subTitle" idx="1"/>
          </p:nvPr>
        </p:nvSpPr>
        <p:spPr>
          <a:xfrm>
            <a:off x="2032000" y="4802717"/>
            <a:ext cx="12192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17D4CF7B-328C-D845-9578-704D12425760}"/>
              </a:ext>
            </a:extLst>
          </p:cNvPr>
          <p:cNvSpPr>
            <a:spLocks noGrp="1"/>
          </p:cNvSpPr>
          <p:nvPr>
            <p:ph type="dt" sz="half" idx="10"/>
          </p:nvPr>
        </p:nvSpPr>
        <p:spPr/>
        <p:txBody>
          <a:bodyPr/>
          <a:lstStyle/>
          <a:p>
            <a:fld id="{82C99FF2-E0C4-CE45-9876-CEF81B880042}" type="datetimeFigureOut">
              <a:rPr lang="es-ES" smtClean="0">
                <a:solidFill>
                  <a:prstClr val="black"/>
                </a:solidFill>
              </a:rPr>
              <a:pPr/>
              <a:t>18/03/2026</a:t>
            </a:fld>
            <a:endParaRPr lang="es-ES">
              <a:solidFill>
                <a:prstClr val="black"/>
              </a:solidFill>
            </a:endParaRPr>
          </a:p>
        </p:txBody>
      </p:sp>
      <p:sp>
        <p:nvSpPr>
          <p:cNvPr id="5" name="Marcador de pie de página 4">
            <a:extLst>
              <a:ext uri="{FF2B5EF4-FFF2-40B4-BE49-F238E27FC236}">
                <a16:creationId xmlns:a16="http://schemas.microsoft.com/office/drawing/2014/main" xmlns="" id="{C3E53AFE-22C6-1149-8E56-8FBBCC8EFC33}"/>
              </a:ext>
            </a:extLst>
          </p:cNvPr>
          <p:cNvSpPr>
            <a:spLocks noGrp="1"/>
          </p:cNvSpPr>
          <p:nvPr>
            <p:ph type="ftr" sz="quarter" idx="11"/>
          </p:nvPr>
        </p:nvSpPr>
        <p:spPr/>
        <p:txBody>
          <a:bodyPr/>
          <a:lstStyle/>
          <a:p>
            <a:endParaRPr lang="es-ES">
              <a:solidFill>
                <a:prstClr val="black"/>
              </a:solidFill>
            </a:endParaRPr>
          </a:p>
        </p:txBody>
      </p:sp>
      <p:sp>
        <p:nvSpPr>
          <p:cNvPr id="6" name="Marcador de número de diapositiva 5">
            <a:extLst>
              <a:ext uri="{FF2B5EF4-FFF2-40B4-BE49-F238E27FC236}">
                <a16:creationId xmlns:a16="http://schemas.microsoft.com/office/drawing/2014/main" xmlns="" id="{4E926E05-5ABE-804A-AA2A-79C510EBF699}"/>
              </a:ext>
            </a:extLst>
          </p:cNvPr>
          <p:cNvSpPr>
            <a:spLocks noGrp="1"/>
          </p:cNvSpPr>
          <p:nvPr>
            <p:ph type="sldNum" sz="quarter" idx="12"/>
          </p:nvPr>
        </p:nvSpPr>
        <p:spPr/>
        <p:txBody>
          <a:bodyPr/>
          <a:lstStyle/>
          <a:p>
            <a:fld id="{AD13915E-F058-DC42-A72E-7C5FA39B257D}" type="slidenum">
              <a:rPr lang="es-ES" smtClean="0">
                <a:solidFill>
                  <a:prstClr val="black"/>
                </a:solidFill>
              </a:rPr>
              <a:pPr/>
              <a:t>‹Nº›</a:t>
            </a:fld>
            <a:endParaRPr lang="es-ES">
              <a:solidFill>
                <a:prstClr val="black"/>
              </a:solidFill>
            </a:endParaRPr>
          </a:p>
        </p:txBody>
      </p:sp>
    </p:spTree>
    <p:extLst>
      <p:ext uri="{BB962C8B-B14F-4D97-AF65-F5344CB8AC3E}">
        <p14:creationId xmlns:p14="http://schemas.microsoft.com/office/powerpoint/2010/main" val="11291659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xmlns="" id="{03370D0D-3137-5F4F-8C5C-A67137074924}"/>
              </a:ext>
            </a:extLst>
          </p:cNvPr>
          <p:cNvSpPr/>
          <p:nvPr userDrawn="1"/>
        </p:nvSpPr>
        <p:spPr>
          <a:xfrm>
            <a:off x="-1" y="1"/>
            <a:ext cx="16256000" cy="46164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solidFill>
                <a:prstClr val="white"/>
              </a:solidFill>
            </a:endParaRPr>
          </a:p>
        </p:txBody>
      </p:sp>
      <p:sp>
        <p:nvSpPr>
          <p:cNvPr id="11" name="Rectángulo 10">
            <a:extLst>
              <a:ext uri="{FF2B5EF4-FFF2-40B4-BE49-F238E27FC236}">
                <a16:creationId xmlns:a16="http://schemas.microsoft.com/office/drawing/2014/main" xmlns="" id="{1F02EAF6-36C2-4E47-A250-22CD18B82DE7}"/>
              </a:ext>
            </a:extLst>
          </p:cNvPr>
          <p:cNvSpPr/>
          <p:nvPr userDrawn="1"/>
        </p:nvSpPr>
        <p:spPr>
          <a:xfrm rot="5400000">
            <a:off x="-2071167" y="2071166"/>
            <a:ext cx="4616468" cy="474133"/>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solidFill>
                <a:srgbClr val="CE0F2D"/>
              </a:solidFill>
            </a:endParaRPr>
          </a:p>
        </p:txBody>
      </p:sp>
      <p:sp>
        <p:nvSpPr>
          <p:cNvPr id="13" name="Marcador de posición de imagen 12">
            <a:extLst>
              <a:ext uri="{FF2B5EF4-FFF2-40B4-BE49-F238E27FC236}">
                <a16:creationId xmlns:a16="http://schemas.microsoft.com/office/drawing/2014/main" xmlns="" id="{609C4EDA-93E9-B344-A019-204422216D4E}"/>
              </a:ext>
            </a:extLst>
          </p:cNvPr>
          <p:cNvSpPr>
            <a:spLocks noGrp="1"/>
          </p:cNvSpPr>
          <p:nvPr>
            <p:ph type="pic" sz="quarter" idx="10"/>
          </p:nvPr>
        </p:nvSpPr>
        <p:spPr>
          <a:xfrm>
            <a:off x="0" y="4616451"/>
            <a:ext cx="16256000" cy="4527549"/>
          </a:xfrm>
          <a:prstGeom prst="rect">
            <a:avLst/>
          </a:prstGeom>
        </p:spPr>
        <p:txBody>
          <a:bodyPr/>
          <a:lstStyle>
            <a:lvl1pPr marL="0" indent="0">
              <a:buFontTx/>
              <a:buNone/>
              <a:defRPr/>
            </a:lvl1pPr>
          </a:lstStyle>
          <a:p>
            <a:endParaRPr lang="es-ES" dirty="0"/>
          </a:p>
        </p:txBody>
      </p:sp>
      <p:sp>
        <p:nvSpPr>
          <p:cNvPr id="18" name="Marcador de texto 17">
            <a:extLst>
              <a:ext uri="{FF2B5EF4-FFF2-40B4-BE49-F238E27FC236}">
                <a16:creationId xmlns:a16="http://schemas.microsoft.com/office/drawing/2014/main" xmlns="" id="{3D5FE0F3-717A-6041-98FB-21E468F14CB4}"/>
              </a:ext>
            </a:extLst>
          </p:cNvPr>
          <p:cNvSpPr>
            <a:spLocks noGrp="1"/>
          </p:cNvSpPr>
          <p:nvPr>
            <p:ph type="body" sz="quarter" idx="11" hasCustomPrompt="1"/>
          </p:nvPr>
        </p:nvSpPr>
        <p:spPr>
          <a:xfrm>
            <a:off x="952500" y="2764211"/>
            <a:ext cx="14700907" cy="813676"/>
          </a:xfrm>
          <a:prstGeom prst="rect">
            <a:avLst/>
          </a:prstGeom>
        </p:spPr>
        <p:txBody>
          <a:bodyPr lIns="0" tIns="0" rIns="0" bIns="0"/>
          <a:lstStyle>
            <a:lvl1pPr marL="0" indent="0">
              <a:spcBef>
                <a:spcPts val="0"/>
              </a:spcBef>
              <a:buFontTx/>
              <a:buNone/>
              <a:defRPr sz="5333" baseline="0">
                <a:solidFill>
                  <a:schemeClr val="bg1"/>
                </a:solidFill>
                <a:latin typeface="Safiro SemiBold" pitchFamily="2" charset="77"/>
              </a:defRPr>
            </a:lvl1pPr>
            <a:lvl2pPr marL="0" indent="0">
              <a:spcBef>
                <a:spcPts val="0"/>
              </a:spcBef>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r>
              <a:rPr lang="es-ES" dirty="0" err="1"/>
              <a:t>Safiro</a:t>
            </a:r>
            <a:r>
              <a:rPr lang="es-ES" dirty="0"/>
              <a:t> </a:t>
            </a:r>
            <a:r>
              <a:rPr lang="es-ES" dirty="0" err="1"/>
              <a:t>Semibold</a:t>
            </a:r>
            <a:r>
              <a:rPr lang="es-ES" dirty="0"/>
              <a:t> 40 pt</a:t>
            </a:r>
          </a:p>
        </p:txBody>
      </p:sp>
      <p:sp>
        <p:nvSpPr>
          <p:cNvPr id="19" name="Marcador de texto 17">
            <a:extLst>
              <a:ext uri="{FF2B5EF4-FFF2-40B4-BE49-F238E27FC236}">
                <a16:creationId xmlns:a16="http://schemas.microsoft.com/office/drawing/2014/main" xmlns="" id="{E224D48A-996C-124F-A1D0-FD258F519461}"/>
              </a:ext>
            </a:extLst>
          </p:cNvPr>
          <p:cNvSpPr>
            <a:spLocks noGrp="1"/>
          </p:cNvSpPr>
          <p:nvPr>
            <p:ph type="body" sz="quarter" idx="12" hasCustomPrompt="1"/>
          </p:nvPr>
        </p:nvSpPr>
        <p:spPr>
          <a:xfrm>
            <a:off x="952500" y="3520954"/>
            <a:ext cx="14700907" cy="813676"/>
          </a:xfrm>
          <a:prstGeom prst="rect">
            <a:avLst/>
          </a:prstGeom>
        </p:spPr>
        <p:txBody>
          <a:bodyPr lIns="0" tIns="0" rIns="0" bIns="0"/>
          <a:lstStyle>
            <a:lvl1pPr marL="0" indent="0">
              <a:spcBef>
                <a:spcPts val="0"/>
              </a:spcBef>
              <a:buFontTx/>
              <a:buNone/>
              <a:defRPr sz="5333" baseline="0">
                <a:solidFill>
                  <a:schemeClr val="bg1"/>
                </a:solidFill>
                <a:latin typeface="Safiro" pitchFamily="2" charset="77"/>
              </a:defRPr>
            </a:lvl1pPr>
            <a:lvl2pPr marL="0" indent="0">
              <a:spcBef>
                <a:spcPts val="0"/>
              </a:spcBef>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r>
              <a:rPr lang="es-ES" dirty="0" err="1"/>
              <a:t>Safiro</a:t>
            </a:r>
            <a:r>
              <a:rPr lang="es-ES" dirty="0"/>
              <a:t> Regular 40 pt</a:t>
            </a:r>
          </a:p>
        </p:txBody>
      </p:sp>
    </p:spTree>
    <p:extLst>
      <p:ext uri="{BB962C8B-B14F-4D97-AF65-F5344CB8AC3E}">
        <p14:creationId xmlns:p14="http://schemas.microsoft.com/office/powerpoint/2010/main" val="19504405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4051920" y="2288743"/>
            <a:ext cx="12204080" cy="691867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6" name="Marcador de posición de imagen 2">
            <a:extLst>
              <a:ext uri="{FF2B5EF4-FFF2-40B4-BE49-F238E27FC236}">
                <a16:creationId xmlns:a16="http://schemas.microsoft.com/office/drawing/2014/main" xmlns="" id="{3CA9AE1C-9911-9E44-AC88-FB1F9B327B5F}"/>
              </a:ext>
            </a:extLst>
          </p:cNvPr>
          <p:cNvSpPr>
            <a:spLocks noGrp="1"/>
          </p:cNvSpPr>
          <p:nvPr>
            <p:ph type="pic" idx="1"/>
          </p:nvPr>
        </p:nvSpPr>
        <p:spPr>
          <a:xfrm>
            <a:off x="0" y="-2"/>
            <a:ext cx="4051920" cy="8726683"/>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s-ES"/>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4421360" y="1366553"/>
            <a:ext cx="10853675" cy="92219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sp>
        <p:nvSpPr>
          <p:cNvPr id="21" name="Rectángulo 20">
            <a:extLst>
              <a:ext uri="{FF2B5EF4-FFF2-40B4-BE49-F238E27FC236}">
                <a16:creationId xmlns:a16="http://schemas.microsoft.com/office/drawing/2014/main" xmlns="" id="{B8500F04-DBF7-8045-BA9C-707895833A7B}"/>
              </a:ext>
            </a:extLst>
          </p:cNvPr>
          <p:cNvSpPr/>
          <p:nvPr userDrawn="1"/>
        </p:nvSpPr>
        <p:spPr>
          <a:xfrm>
            <a:off x="-29013" y="8733287"/>
            <a:ext cx="4080933" cy="474133"/>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8" name="Marcador de texto 27">
            <a:extLst>
              <a:ext uri="{FF2B5EF4-FFF2-40B4-BE49-F238E27FC236}">
                <a16:creationId xmlns:a16="http://schemas.microsoft.com/office/drawing/2014/main" xmlns="" id="{0A7D9BC2-575D-3B43-BD4D-B6FB2D9C8F37}"/>
              </a:ext>
            </a:extLst>
          </p:cNvPr>
          <p:cNvSpPr>
            <a:spLocks noGrp="1"/>
          </p:cNvSpPr>
          <p:nvPr>
            <p:ph type="body" sz="quarter" idx="10" hasCustomPrompt="1"/>
          </p:nvPr>
        </p:nvSpPr>
        <p:spPr>
          <a:xfrm>
            <a:off x="4419904" y="2810954"/>
            <a:ext cx="4618993" cy="246221"/>
          </a:xfrm>
          <a:prstGeom prst="rect">
            <a:avLst/>
          </a:prstGeom>
        </p:spPr>
        <p:txBody>
          <a:bodyPr wrap="square" lIns="0" tIns="0" rIns="0" bIns="0">
            <a:spAutoFit/>
          </a:bodyPr>
          <a:lstStyle>
            <a:lvl1pPr marL="0" indent="0">
              <a:buFontTx/>
              <a:buNone/>
              <a:defRPr sz="1600"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12 pt</a:t>
            </a:r>
          </a:p>
        </p:txBody>
      </p:sp>
      <p:sp>
        <p:nvSpPr>
          <p:cNvPr id="33" name="Marcador de texto 32">
            <a:extLst>
              <a:ext uri="{FF2B5EF4-FFF2-40B4-BE49-F238E27FC236}">
                <a16:creationId xmlns:a16="http://schemas.microsoft.com/office/drawing/2014/main" xmlns="" id="{0812FAC4-FCB3-EE40-8926-C9F4AA94D879}"/>
              </a:ext>
            </a:extLst>
          </p:cNvPr>
          <p:cNvSpPr>
            <a:spLocks noGrp="1"/>
          </p:cNvSpPr>
          <p:nvPr>
            <p:ph type="body" sz="quarter" idx="11" hasCustomPrompt="1"/>
          </p:nvPr>
        </p:nvSpPr>
        <p:spPr>
          <a:xfrm>
            <a:off x="10337800" y="2815185"/>
            <a:ext cx="4937235" cy="205184"/>
          </a:xfrm>
          <a:prstGeom prst="rect">
            <a:avLst/>
          </a:prstGeom>
        </p:spPr>
        <p:txBody>
          <a:bodyPr lIns="0" tIns="0" rIns="0" bIns="0">
            <a:spAutoFit/>
          </a:bodyPr>
          <a:lstStyle>
            <a:lvl1pPr marL="0" indent="0">
              <a:buFontTx/>
              <a:buNone/>
              <a:defRPr sz="1333" baseline="0">
                <a:latin typeface="Arial" panose="020B0604020202020204" pitchFamily="34" charset="0"/>
              </a:defRPr>
            </a:lvl1pPr>
            <a:lvl2pPr marL="609585" indent="0">
              <a:buFontTx/>
              <a:buNone/>
              <a:defRPr sz="1333" baseline="0">
                <a:latin typeface="Arial" panose="020B0604020202020204" pitchFamily="34" charset="0"/>
              </a:defRPr>
            </a:lvl2pPr>
            <a:lvl3pPr marL="1219170" indent="0">
              <a:buFontTx/>
              <a:buNone/>
              <a:defRPr sz="1333" baseline="0">
                <a:latin typeface="Arial" panose="020B0604020202020204" pitchFamily="34" charset="0"/>
              </a:defRPr>
            </a:lvl3pPr>
            <a:lvl4pPr marL="1828754" indent="0">
              <a:buFontTx/>
              <a:buNone/>
              <a:defRPr sz="1333" baseline="0">
                <a:latin typeface="Arial" panose="020B0604020202020204" pitchFamily="34" charset="0"/>
              </a:defRPr>
            </a:lvl4pPr>
            <a:lvl5pPr marL="2438339" indent="0">
              <a:buFontTx/>
              <a:buNone/>
              <a:defRPr sz="1333" baseline="0">
                <a:latin typeface="Arial" panose="020B0604020202020204" pitchFamily="34" charset="0"/>
              </a:defRPr>
            </a:lvl5pPr>
          </a:lstStyle>
          <a:p>
            <a:pPr lvl="0"/>
            <a:r>
              <a:rPr lang="es-ES" dirty="0"/>
              <a:t>Arial regular 10 pt</a:t>
            </a:r>
          </a:p>
        </p:txBody>
      </p:sp>
      <p:pic>
        <p:nvPicPr>
          <p:cNvPr id="34" name="Imagen 33">
            <a:hlinkClick r:id="" action="ppaction://hlinkshowjump?jump=firstslide"/>
            <a:extLst>
              <a:ext uri="{FF2B5EF4-FFF2-40B4-BE49-F238E27FC236}">
                <a16:creationId xmlns:a16="http://schemas.microsoft.com/office/drawing/2014/main" xmlns="" id="{1D3FF037-AC8D-0147-A647-9F1ED028365B}"/>
              </a:ext>
            </a:extLst>
          </p:cNvPr>
          <p:cNvPicPr>
            <a:picLocks noChangeAspect="1"/>
          </p:cNvPicPr>
          <p:nvPr userDrawn="1"/>
        </p:nvPicPr>
        <p:blipFill>
          <a:blip r:embed="rId2"/>
          <a:srcRect/>
          <a:stretch/>
        </p:blipFill>
        <p:spPr>
          <a:xfrm>
            <a:off x="15561724" y="334176"/>
            <a:ext cx="338667" cy="330405"/>
          </a:xfrm>
          <a:prstGeom prst="rect">
            <a:avLst/>
          </a:prstGeom>
        </p:spPr>
      </p:pic>
    </p:spTree>
    <p:extLst>
      <p:ext uri="{BB962C8B-B14F-4D97-AF65-F5344CB8AC3E}">
        <p14:creationId xmlns:p14="http://schemas.microsoft.com/office/powerpoint/2010/main" val="27454327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3"/>
            <a:ext cx="12204080" cy="691867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6" name="Marcador de posición de imagen 2">
            <a:extLst>
              <a:ext uri="{FF2B5EF4-FFF2-40B4-BE49-F238E27FC236}">
                <a16:creationId xmlns:a16="http://schemas.microsoft.com/office/drawing/2014/main" xmlns="" id="{3CA9AE1C-9911-9E44-AC88-FB1F9B327B5F}"/>
              </a:ext>
            </a:extLst>
          </p:cNvPr>
          <p:cNvSpPr>
            <a:spLocks noGrp="1"/>
          </p:cNvSpPr>
          <p:nvPr>
            <p:ph type="pic" idx="1"/>
          </p:nvPr>
        </p:nvSpPr>
        <p:spPr>
          <a:xfrm>
            <a:off x="12204080" y="-2"/>
            <a:ext cx="4051920" cy="8726683"/>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s-ES"/>
          </a:p>
        </p:txBody>
      </p:sp>
      <p:sp>
        <p:nvSpPr>
          <p:cNvPr id="21" name="Rectángulo 20">
            <a:extLst>
              <a:ext uri="{FF2B5EF4-FFF2-40B4-BE49-F238E27FC236}">
                <a16:creationId xmlns:a16="http://schemas.microsoft.com/office/drawing/2014/main" xmlns="" id="{B8500F04-DBF7-8045-BA9C-707895833A7B}"/>
              </a:ext>
            </a:extLst>
          </p:cNvPr>
          <p:cNvSpPr/>
          <p:nvPr userDrawn="1"/>
        </p:nvSpPr>
        <p:spPr>
          <a:xfrm>
            <a:off x="12175067" y="8733287"/>
            <a:ext cx="4080933" cy="474133"/>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sp>
        <p:nvSpPr>
          <p:cNvPr id="28" name="Marcador de texto 27">
            <a:extLst>
              <a:ext uri="{FF2B5EF4-FFF2-40B4-BE49-F238E27FC236}">
                <a16:creationId xmlns:a16="http://schemas.microsoft.com/office/drawing/2014/main" xmlns="" id="{0A7D9BC2-575D-3B43-BD4D-B6FB2D9C8F37}"/>
              </a:ext>
            </a:extLst>
          </p:cNvPr>
          <p:cNvSpPr>
            <a:spLocks noGrp="1"/>
          </p:cNvSpPr>
          <p:nvPr>
            <p:ph type="body" sz="quarter" idx="10" hasCustomPrompt="1"/>
          </p:nvPr>
        </p:nvSpPr>
        <p:spPr>
          <a:xfrm>
            <a:off x="1473185" y="3292365"/>
            <a:ext cx="3416449" cy="631968"/>
          </a:xfrm>
          <a:prstGeom prst="rect">
            <a:avLst/>
          </a:prstGeom>
        </p:spPr>
        <p:txBody>
          <a:bodyPr wrap="square" lIns="0" tIns="0" rIns="0" bIns="0">
            <a:spAutoFit/>
          </a:bodyPr>
          <a:lstStyle>
            <a:lvl1pPr marL="0" indent="0">
              <a:buFontTx/>
              <a:buNone/>
              <a:defRPr sz="1867"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14 pt</a:t>
            </a:r>
          </a:p>
          <a:p>
            <a:pPr lvl="0"/>
            <a:endParaRPr lang="es-ES" dirty="0"/>
          </a:p>
        </p:txBody>
      </p:sp>
      <p:pic>
        <p:nvPicPr>
          <p:cNvPr id="10" name="Imagen 9">
            <a:extLst>
              <a:ext uri="{FF2B5EF4-FFF2-40B4-BE49-F238E27FC236}">
                <a16:creationId xmlns:a16="http://schemas.microsoft.com/office/drawing/2014/main" xmlns="" id="{FB94A0DA-2082-FD4B-8873-3A9F16CB346D}"/>
              </a:ext>
            </a:extLst>
          </p:cNvPr>
          <p:cNvPicPr>
            <a:picLocks noChangeAspect="1"/>
          </p:cNvPicPr>
          <p:nvPr userDrawn="1"/>
        </p:nvPicPr>
        <p:blipFill>
          <a:blip r:embed="rId2"/>
          <a:srcRect/>
          <a:stretch/>
        </p:blipFill>
        <p:spPr>
          <a:xfrm>
            <a:off x="332370" y="3134942"/>
            <a:ext cx="808445" cy="808445"/>
          </a:xfrm>
          <a:prstGeom prst="rect">
            <a:avLst/>
          </a:prstGeom>
        </p:spPr>
      </p:pic>
      <p:pic>
        <p:nvPicPr>
          <p:cNvPr id="11" name="Imagen 10">
            <a:extLst>
              <a:ext uri="{FF2B5EF4-FFF2-40B4-BE49-F238E27FC236}">
                <a16:creationId xmlns:a16="http://schemas.microsoft.com/office/drawing/2014/main" xmlns="" id="{294A17E0-694F-A243-80BA-7DDD608CF9F7}"/>
              </a:ext>
            </a:extLst>
          </p:cNvPr>
          <p:cNvPicPr>
            <a:picLocks noChangeAspect="1"/>
          </p:cNvPicPr>
          <p:nvPr userDrawn="1"/>
        </p:nvPicPr>
        <p:blipFill>
          <a:blip r:embed="rId2"/>
          <a:srcRect/>
          <a:stretch/>
        </p:blipFill>
        <p:spPr>
          <a:xfrm>
            <a:off x="343878" y="5584426"/>
            <a:ext cx="808445" cy="808445"/>
          </a:xfrm>
          <a:prstGeom prst="rect">
            <a:avLst/>
          </a:prstGeom>
        </p:spPr>
      </p:pic>
      <p:pic>
        <p:nvPicPr>
          <p:cNvPr id="12" name="Imagen 11">
            <a:extLst>
              <a:ext uri="{FF2B5EF4-FFF2-40B4-BE49-F238E27FC236}">
                <a16:creationId xmlns:a16="http://schemas.microsoft.com/office/drawing/2014/main" xmlns="" id="{FEC55ACD-3B8F-C64E-A47E-7DBF4BE64AE6}"/>
              </a:ext>
            </a:extLst>
          </p:cNvPr>
          <p:cNvPicPr>
            <a:picLocks noChangeAspect="1"/>
          </p:cNvPicPr>
          <p:nvPr userDrawn="1"/>
        </p:nvPicPr>
        <p:blipFill>
          <a:blip r:embed="rId2"/>
          <a:srcRect/>
          <a:stretch/>
        </p:blipFill>
        <p:spPr>
          <a:xfrm>
            <a:off x="5735915" y="3134942"/>
            <a:ext cx="808445" cy="808445"/>
          </a:xfrm>
          <a:prstGeom prst="rect">
            <a:avLst/>
          </a:prstGeom>
        </p:spPr>
      </p:pic>
      <p:pic>
        <p:nvPicPr>
          <p:cNvPr id="13" name="Imagen 12">
            <a:extLst>
              <a:ext uri="{FF2B5EF4-FFF2-40B4-BE49-F238E27FC236}">
                <a16:creationId xmlns:a16="http://schemas.microsoft.com/office/drawing/2014/main" xmlns="" id="{066C15AA-C3D5-6547-9665-03CC016CC83B}"/>
              </a:ext>
            </a:extLst>
          </p:cNvPr>
          <p:cNvPicPr>
            <a:picLocks noChangeAspect="1"/>
          </p:cNvPicPr>
          <p:nvPr userDrawn="1"/>
        </p:nvPicPr>
        <p:blipFill>
          <a:blip r:embed="rId2"/>
          <a:srcRect/>
          <a:stretch/>
        </p:blipFill>
        <p:spPr>
          <a:xfrm>
            <a:off x="5735915" y="5584426"/>
            <a:ext cx="808445" cy="808445"/>
          </a:xfrm>
          <a:prstGeom prst="rect">
            <a:avLst/>
          </a:prstGeom>
        </p:spPr>
      </p:pic>
      <p:sp>
        <p:nvSpPr>
          <p:cNvPr id="27" name="Marcador de texto 27">
            <a:extLst>
              <a:ext uri="{FF2B5EF4-FFF2-40B4-BE49-F238E27FC236}">
                <a16:creationId xmlns:a16="http://schemas.microsoft.com/office/drawing/2014/main" xmlns="" id="{FB970307-D648-7147-949F-A077DF132A55}"/>
              </a:ext>
            </a:extLst>
          </p:cNvPr>
          <p:cNvSpPr>
            <a:spLocks noGrp="1"/>
          </p:cNvSpPr>
          <p:nvPr>
            <p:ph type="body" sz="quarter" idx="11" hasCustomPrompt="1"/>
          </p:nvPr>
        </p:nvSpPr>
        <p:spPr>
          <a:xfrm>
            <a:off x="1473185" y="3998219"/>
            <a:ext cx="3416449" cy="424351"/>
          </a:xfrm>
          <a:prstGeom prst="rect">
            <a:avLst/>
          </a:prstGeom>
        </p:spPr>
        <p:txBody>
          <a:bodyPr wrap="square" lIns="0" tIns="0" rIns="0" bIns="0">
            <a:noAutofit/>
          </a:bodyPr>
          <a:lstStyle>
            <a:lvl1pPr marL="0" indent="0">
              <a:buFontTx/>
              <a:buNone/>
              <a:defRPr sz="2133" b="1" i="0" baseline="0">
                <a:solidFill>
                  <a:srgbClr val="CC0C2F"/>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Bold 16</a:t>
            </a:r>
          </a:p>
        </p:txBody>
      </p:sp>
      <p:sp>
        <p:nvSpPr>
          <p:cNvPr id="31" name="Marcador de texto 27">
            <a:extLst>
              <a:ext uri="{FF2B5EF4-FFF2-40B4-BE49-F238E27FC236}">
                <a16:creationId xmlns:a16="http://schemas.microsoft.com/office/drawing/2014/main" xmlns="" id="{2A081F3D-E31B-1C46-A7B8-333ABC7E9434}"/>
              </a:ext>
            </a:extLst>
          </p:cNvPr>
          <p:cNvSpPr>
            <a:spLocks noGrp="1"/>
          </p:cNvSpPr>
          <p:nvPr>
            <p:ph type="body" sz="quarter" idx="12" hasCustomPrompt="1"/>
          </p:nvPr>
        </p:nvSpPr>
        <p:spPr>
          <a:xfrm>
            <a:off x="6840468" y="3292365"/>
            <a:ext cx="3416449" cy="631968"/>
          </a:xfrm>
          <a:prstGeom prst="rect">
            <a:avLst/>
          </a:prstGeom>
        </p:spPr>
        <p:txBody>
          <a:bodyPr wrap="square" lIns="0" tIns="0" rIns="0" bIns="0">
            <a:spAutoFit/>
          </a:bodyPr>
          <a:lstStyle>
            <a:lvl1pPr marL="0" indent="0">
              <a:buFontTx/>
              <a:buNone/>
              <a:defRPr sz="1867"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14 pt</a:t>
            </a:r>
          </a:p>
          <a:p>
            <a:pPr lvl="0"/>
            <a:endParaRPr lang="es-ES" dirty="0"/>
          </a:p>
        </p:txBody>
      </p:sp>
      <p:sp>
        <p:nvSpPr>
          <p:cNvPr id="32" name="Marcador de texto 27">
            <a:extLst>
              <a:ext uri="{FF2B5EF4-FFF2-40B4-BE49-F238E27FC236}">
                <a16:creationId xmlns:a16="http://schemas.microsoft.com/office/drawing/2014/main" xmlns="" id="{7E2E333F-49EB-F04C-9B25-B34AF05E1FDF}"/>
              </a:ext>
            </a:extLst>
          </p:cNvPr>
          <p:cNvSpPr>
            <a:spLocks noGrp="1"/>
          </p:cNvSpPr>
          <p:nvPr>
            <p:ph type="body" sz="quarter" idx="13" hasCustomPrompt="1"/>
          </p:nvPr>
        </p:nvSpPr>
        <p:spPr>
          <a:xfrm>
            <a:off x="6840468" y="3998219"/>
            <a:ext cx="3416449" cy="424351"/>
          </a:xfrm>
          <a:prstGeom prst="rect">
            <a:avLst/>
          </a:prstGeom>
        </p:spPr>
        <p:txBody>
          <a:bodyPr wrap="square" lIns="0" tIns="0" rIns="0" bIns="0">
            <a:noAutofit/>
          </a:bodyPr>
          <a:lstStyle>
            <a:lvl1pPr marL="0" indent="0">
              <a:buFontTx/>
              <a:buNone/>
              <a:defRPr sz="2133" b="1" i="0" baseline="0">
                <a:solidFill>
                  <a:srgbClr val="CC0C2F"/>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Bold 16</a:t>
            </a:r>
          </a:p>
        </p:txBody>
      </p:sp>
      <p:sp>
        <p:nvSpPr>
          <p:cNvPr id="34" name="Marcador de texto 27">
            <a:extLst>
              <a:ext uri="{FF2B5EF4-FFF2-40B4-BE49-F238E27FC236}">
                <a16:creationId xmlns:a16="http://schemas.microsoft.com/office/drawing/2014/main" xmlns="" id="{C51E9C1D-6D9B-8144-B664-409615C469FE}"/>
              </a:ext>
            </a:extLst>
          </p:cNvPr>
          <p:cNvSpPr>
            <a:spLocks noGrp="1"/>
          </p:cNvSpPr>
          <p:nvPr>
            <p:ph type="body" sz="quarter" idx="14" hasCustomPrompt="1"/>
          </p:nvPr>
        </p:nvSpPr>
        <p:spPr>
          <a:xfrm>
            <a:off x="1473185" y="5716752"/>
            <a:ext cx="3416449" cy="631968"/>
          </a:xfrm>
          <a:prstGeom prst="rect">
            <a:avLst/>
          </a:prstGeom>
        </p:spPr>
        <p:txBody>
          <a:bodyPr wrap="square" lIns="0" tIns="0" rIns="0" bIns="0">
            <a:spAutoFit/>
          </a:bodyPr>
          <a:lstStyle>
            <a:lvl1pPr marL="0" indent="0">
              <a:buFontTx/>
              <a:buNone/>
              <a:defRPr sz="1867"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14 pt</a:t>
            </a:r>
          </a:p>
          <a:p>
            <a:pPr lvl="0"/>
            <a:endParaRPr lang="es-ES" dirty="0"/>
          </a:p>
        </p:txBody>
      </p:sp>
      <p:sp>
        <p:nvSpPr>
          <p:cNvPr id="35" name="Marcador de texto 27">
            <a:extLst>
              <a:ext uri="{FF2B5EF4-FFF2-40B4-BE49-F238E27FC236}">
                <a16:creationId xmlns:a16="http://schemas.microsoft.com/office/drawing/2014/main" xmlns="" id="{4BA96B09-B1C3-C444-9116-315E4DF598C2}"/>
              </a:ext>
            </a:extLst>
          </p:cNvPr>
          <p:cNvSpPr>
            <a:spLocks noGrp="1"/>
          </p:cNvSpPr>
          <p:nvPr>
            <p:ph type="body" sz="quarter" idx="15" hasCustomPrompt="1"/>
          </p:nvPr>
        </p:nvSpPr>
        <p:spPr>
          <a:xfrm>
            <a:off x="1473185" y="6422606"/>
            <a:ext cx="3416449" cy="424351"/>
          </a:xfrm>
          <a:prstGeom prst="rect">
            <a:avLst/>
          </a:prstGeom>
        </p:spPr>
        <p:txBody>
          <a:bodyPr wrap="square" lIns="0" tIns="0" rIns="0" bIns="0">
            <a:noAutofit/>
          </a:bodyPr>
          <a:lstStyle>
            <a:lvl1pPr marL="0" indent="0">
              <a:buFontTx/>
              <a:buNone/>
              <a:defRPr sz="2133" b="1" i="0" baseline="0">
                <a:solidFill>
                  <a:srgbClr val="CC0C2F"/>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Bold 16</a:t>
            </a:r>
          </a:p>
        </p:txBody>
      </p:sp>
      <p:sp>
        <p:nvSpPr>
          <p:cNvPr id="36" name="Marcador de texto 27">
            <a:extLst>
              <a:ext uri="{FF2B5EF4-FFF2-40B4-BE49-F238E27FC236}">
                <a16:creationId xmlns:a16="http://schemas.microsoft.com/office/drawing/2014/main" xmlns="" id="{6BA8E748-4392-F54A-B774-3BCE2DC847FA}"/>
              </a:ext>
            </a:extLst>
          </p:cNvPr>
          <p:cNvSpPr>
            <a:spLocks noGrp="1"/>
          </p:cNvSpPr>
          <p:nvPr>
            <p:ph type="body" sz="quarter" idx="16" hasCustomPrompt="1"/>
          </p:nvPr>
        </p:nvSpPr>
        <p:spPr>
          <a:xfrm>
            <a:off x="6840468" y="5716752"/>
            <a:ext cx="3416449" cy="631968"/>
          </a:xfrm>
          <a:prstGeom prst="rect">
            <a:avLst/>
          </a:prstGeom>
        </p:spPr>
        <p:txBody>
          <a:bodyPr wrap="square" lIns="0" tIns="0" rIns="0" bIns="0">
            <a:spAutoFit/>
          </a:bodyPr>
          <a:lstStyle>
            <a:lvl1pPr marL="0" indent="0">
              <a:buFontTx/>
              <a:buNone/>
              <a:defRPr sz="1867"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14 pt</a:t>
            </a:r>
          </a:p>
          <a:p>
            <a:pPr lvl="0"/>
            <a:endParaRPr lang="es-ES" dirty="0"/>
          </a:p>
        </p:txBody>
      </p:sp>
      <p:sp>
        <p:nvSpPr>
          <p:cNvPr id="37" name="Marcador de texto 27">
            <a:extLst>
              <a:ext uri="{FF2B5EF4-FFF2-40B4-BE49-F238E27FC236}">
                <a16:creationId xmlns:a16="http://schemas.microsoft.com/office/drawing/2014/main" xmlns="" id="{288A0064-6245-6240-9644-58D07577AD49}"/>
              </a:ext>
            </a:extLst>
          </p:cNvPr>
          <p:cNvSpPr>
            <a:spLocks noGrp="1"/>
          </p:cNvSpPr>
          <p:nvPr>
            <p:ph type="body" sz="quarter" idx="17" hasCustomPrompt="1"/>
          </p:nvPr>
        </p:nvSpPr>
        <p:spPr>
          <a:xfrm>
            <a:off x="6840468" y="6422606"/>
            <a:ext cx="3416449" cy="424351"/>
          </a:xfrm>
          <a:prstGeom prst="rect">
            <a:avLst/>
          </a:prstGeom>
        </p:spPr>
        <p:txBody>
          <a:bodyPr wrap="square" lIns="0" tIns="0" rIns="0" bIns="0">
            <a:noAutofit/>
          </a:bodyPr>
          <a:lstStyle>
            <a:lvl1pPr marL="0" indent="0">
              <a:buFontTx/>
              <a:buNone/>
              <a:defRPr sz="2133" b="1" i="0" baseline="0">
                <a:solidFill>
                  <a:srgbClr val="CC0C2F"/>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Bold 16</a:t>
            </a:r>
          </a:p>
        </p:txBody>
      </p:sp>
    </p:spTree>
    <p:extLst>
      <p:ext uri="{BB962C8B-B14F-4D97-AF65-F5344CB8AC3E}">
        <p14:creationId xmlns:p14="http://schemas.microsoft.com/office/powerpoint/2010/main" val="13440496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4"/>
            <a:ext cx="16256000" cy="685525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sp>
        <p:nvSpPr>
          <p:cNvPr id="36" name="Marcador de texto 27">
            <a:extLst>
              <a:ext uri="{FF2B5EF4-FFF2-40B4-BE49-F238E27FC236}">
                <a16:creationId xmlns:a16="http://schemas.microsoft.com/office/drawing/2014/main" xmlns="" id="{6BA8E748-4392-F54A-B774-3BCE2DC847FA}"/>
              </a:ext>
            </a:extLst>
          </p:cNvPr>
          <p:cNvSpPr>
            <a:spLocks noGrp="1"/>
          </p:cNvSpPr>
          <p:nvPr>
            <p:ph type="body" sz="quarter" idx="16" hasCustomPrompt="1"/>
          </p:nvPr>
        </p:nvSpPr>
        <p:spPr>
          <a:xfrm>
            <a:off x="2208107" y="2878536"/>
            <a:ext cx="2850872" cy="27357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pic>
        <p:nvPicPr>
          <p:cNvPr id="52" name="Imagen 51">
            <a:hlinkClick r:id="" action="ppaction://hlinkshowjump?jump=firstslide"/>
            <a:extLst>
              <a:ext uri="{FF2B5EF4-FFF2-40B4-BE49-F238E27FC236}">
                <a16:creationId xmlns:a16="http://schemas.microsoft.com/office/drawing/2014/main" xmlns="" id="{EBBE7507-5617-D640-97B1-57087617989F}"/>
              </a:ext>
            </a:extLst>
          </p:cNvPr>
          <p:cNvPicPr>
            <a:picLocks noChangeAspect="1"/>
          </p:cNvPicPr>
          <p:nvPr userDrawn="1"/>
        </p:nvPicPr>
        <p:blipFill>
          <a:blip r:embed="rId2"/>
          <a:srcRect/>
          <a:stretch/>
        </p:blipFill>
        <p:spPr>
          <a:xfrm>
            <a:off x="15561724" y="334176"/>
            <a:ext cx="338667" cy="330405"/>
          </a:xfrm>
          <a:prstGeom prst="rect">
            <a:avLst/>
          </a:prstGeom>
        </p:spPr>
      </p:pic>
      <p:sp>
        <p:nvSpPr>
          <p:cNvPr id="3" name="Marcador de posición de imagen 2">
            <a:extLst>
              <a:ext uri="{FF2B5EF4-FFF2-40B4-BE49-F238E27FC236}">
                <a16:creationId xmlns:a16="http://schemas.microsoft.com/office/drawing/2014/main" xmlns="" id="{1069C6C1-8CC0-2640-86D8-D5112B1BEBE8}"/>
              </a:ext>
            </a:extLst>
          </p:cNvPr>
          <p:cNvSpPr>
            <a:spLocks noGrp="1"/>
          </p:cNvSpPr>
          <p:nvPr>
            <p:ph type="pic" sz="quarter" idx="18"/>
          </p:nvPr>
        </p:nvSpPr>
        <p:spPr>
          <a:xfrm>
            <a:off x="347211" y="2870200"/>
            <a:ext cx="1598083" cy="984251"/>
          </a:xfrm>
          <a:prstGeom prst="rect">
            <a:avLst/>
          </a:prstGeom>
        </p:spPr>
        <p:txBody>
          <a:bodyPr/>
          <a:lstStyle>
            <a:lvl1pPr marL="0" indent="0">
              <a:buFontTx/>
              <a:buNone/>
              <a:defRPr sz="2133" baseline="0"/>
            </a:lvl1pPr>
          </a:lstStyle>
          <a:p>
            <a:endParaRPr lang="es-ES" dirty="0"/>
          </a:p>
        </p:txBody>
      </p:sp>
      <p:sp>
        <p:nvSpPr>
          <p:cNvPr id="61" name="Marcador de posición de imagen 2">
            <a:extLst>
              <a:ext uri="{FF2B5EF4-FFF2-40B4-BE49-F238E27FC236}">
                <a16:creationId xmlns:a16="http://schemas.microsoft.com/office/drawing/2014/main" xmlns="" id="{C47E5EEA-CF35-1B4B-80C6-5BFC902E53ED}"/>
              </a:ext>
            </a:extLst>
          </p:cNvPr>
          <p:cNvSpPr>
            <a:spLocks noGrp="1"/>
          </p:cNvSpPr>
          <p:nvPr>
            <p:ph type="pic" sz="quarter" idx="19"/>
          </p:nvPr>
        </p:nvSpPr>
        <p:spPr>
          <a:xfrm>
            <a:off x="347211" y="4383689"/>
            <a:ext cx="1598083" cy="984251"/>
          </a:xfrm>
          <a:prstGeom prst="rect">
            <a:avLst/>
          </a:prstGeom>
        </p:spPr>
        <p:txBody>
          <a:bodyPr/>
          <a:lstStyle>
            <a:lvl1pPr marL="0" indent="0">
              <a:buFontTx/>
              <a:buNone/>
              <a:defRPr sz="2133" baseline="0"/>
            </a:lvl1pPr>
          </a:lstStyle>
          <a:p>
            <a:endParaRPr lang="es-ES" dirty="0"/>
          </a:p>
        </p:txBody>
      </p:sp>
      <p:sp>
        <p:nvSpPr>
          <p:cNvPr id="62" name="Marcador de posición de imagen 2">
            <a:extLst>
              <a:ext uri="{FF2B5EF4-FFF2-40B4-BE49-F238E27FC236}">
                <a16:creationId xmlns:a16="http://schemas.microsoft.com/office/drawing/2014/main" xmlns="" id="{AFCBA41D-C034-B04C-8572-7B024D609218}"/>
              </a:ext>
            </a:extLst>
          </p:cNvPr>
          <p:cNvSpPr>
            <a:spLocks noGrp="1"/>
          </p:cNvSpPr>
          <p:nvPr>
            <p:ph type="pic" sz="quarter" idx="20"/>
          </p:nvPr>
        </p:nvSpPr>
        <p:spPr>
          <a:xfrm>
            <a:off x="347211" y="5981263"/>
            <a:ext cx="1598083" cy="984251"/>
          </a:xfrm>
          <a:prstGeom prst="rect">
            <a:avLst/>
          </a:prstGeom>
        </p:spPr>
        <p:txBody>
          <a:bodyPr/>
          <a:lstStyle>
            <a:lvl1pPr marL="0" indent="0">
              <a:buFontTx/>
              <a:buNone/>
              <a:defRPr sz="2133" baseline="0"/>
            </a:lvl1pPr>
          </a:lstStyle>
          <a:p>
            <a:endParaRPr lang="es-ES" dirty="0"/>
          </a:p>
        </p:txBody>
      </p:sp>
      <p:sp>
        <p:nvSpPr>
          <p:cNvPr id="63" name="Marcador de posición de imagen 2">
            <a:extLst>
              <a:ext uri="{FF2B5EF4-FFF2-40B4-BE49-F238E27FC236}">
                <a16:creationId xmlns:a16="http://schemas.microsoft.com/office/drawing/2014/main" xmlns="" id="{8EBC60E6-71D1-F948-9251-C53440F42D4C}"/>
              </a:ext>
            </a:extLst>
          </p:cNvPr>
          <p:cNvSpPr>
            <a:spLocks noGrp="1"/>
          </p:cNvSpPr>
          <p:nvPr>
            <p:ph type="pic" sz="quarter" idx="21"/>
          </p:nvPr>
        </p:nvSpPr>
        <p:spPr>
          <a:xfrm>
            <a:off x="347211" y="7522780"/>
            <a:ext cx="1598083" cy="984251"/>
          </a:xfrm>
          <a:prstGeom prst="rect">
            <a:avLst/>
          </a:prstGeom>
        </p:spPr>
        <p:txBody>
          <a:bodyPr/>
          <a:lstStyle>
            <a:lvl1pPr marL="0" indent="0">
              <a:buFontTx/>
              <a:buNone/>
              <a:defRPr sz="2133" baseline="0"/>
            </a:lvl1pPr>
          </a:lstStyle>
          <a:p>
            <a:endParaRPr lang="es-ES" dirty="0"/>
          </a:p>
        </p:txBody>
      </p:sp>
      <p:sp>
        <p:nvSpPr>
          <p:cNvPr id="70" name="Marcador de posición de imagen 2">
            <a:extLst>
              <a:ext uri="{FF2B5EF4-FFF2-40B4-BE49-F238E27FC236}">
                <a16:creationId xmlns:a16="http://schemas.microsoft.com/office/drawing/2014/main" xmlns="" id="{4BF1B58E-44A6-3F46-9FB4-54A367F0E8B9}"/>
              </a:ext>
            </a:extLst>
          </p:cNvPr>
          <p:cNvSpPr>
            <a:spLocks noGrp="1"/>
          </p:cNvSpPr>
          <p:nvPr>
            <p:ph type="pic" sz="quarter" idx="27"/>
          </p:nvPr>
        </p:nvSpPr>
        <p:spPr>
          <a:xfrm>
            <a:off x="5532315" y="4383689"/>
            <a:ext cx="1598083" cy="984251"/>
          </a:xfrm>
          <a:prstGeom prst="rect">
            <a:avLst/>
          </a:prstGeom>
        </p:spPr>
        <p:txBody>
          <a:bodyPr/>
          <a:lstStyle>
            <a:lvl1pPr marL="0" indent="0">
              <a:buFontTx/>
              <a:buNone/>
              <a:defRPr sz="2133" baseline="0"/>
            </a:lvl1pPr>
          </a:lstStyle>
          <a:p>
            <a:endParaRPr lang="es-ES" dirty="0"/>
          </a:p>
        </p:txBody>
      </p:sp>
      <p:sp>
        <p:nvSpPr>
          <p:cNvPr id="71" name="Marcador de posición de imagen 2">
            <a:extLst>
              <a:ext uri="{FF2B5EF4-FFF2-40B4-BE49-F238E27FC236}">
                <a16:creationId xmlns:a16="http://schemas.microsoft.com/office/drawing/2014/main" xmlns="" id="{281F1764-D3A5-DA45-A161-04E56440FC1A}"/>
              </a:ext>
            </a:extLst>
          </p:cNvPr>
          <p:cNvSpPr>
            <a:spLocks noGrp="1"/>
          </p:cNvSpPr>
          <p:nvPr>
            <p:ph type="pic" sz="quarter" idx="28"/>
          </p:nvPr>
        </p:nvSpPr>
        <p:spPr>
          <a:xfrm>
            <a:off x="5532315" y="5981263"/>
            <a:ext cx="1598083" cy="984251"/>
          </a:xfrm>
          <a:prstGeom prst="rect">
            <a:avLst/>
          </a:prstGeom>
        </p:spPr>
        <p:txBody>
          <a:bodyPr/>
          <a:lstStyle>
            <a:lvl1pPr marL="0" indent="0">
              <a:buFontTx/>
              <a:buNone/>
              <a:defRPr sz="2133" baseline="0"/>
            </a:lvl1pPr>
          </a:lstStyle>
          <a:p>
            <a:endParaRPr lang="es-ES" dirty="0"/>
          </a:p>
        </p:txBody>
      </p:sp>
      <p:sp>
        <p:nvSpPr>
          <p:cNvPr id="72" name="Marcador de posición de imagen 2">
            <a:extLst>
              <a:ext uri="{FF2B5EF4-FFF2-40B4-BE49-F238E27FC236}">
                <a16:creationId xmlns:a16="http://schemas.microsoft.com/office/drawing/2014/main" xmlns="" id="{F07BC4B2-F80C-C245-9BDB-80067A1CC153}"/>
              </a:ext>
            </a:extLst>
          </p:cNvPr>
          <p:cNvSpPr>
            <a:spLocks noGrp="1"/>
          </p:cNvSpPr>
          <p:nvPr>
            <p:ph type="pic" sz="quarter" idx="29"/>
          </p:nvPr>
        </p:nvSpPr>
        <p:spPr>
          <a:xfrm>
            <a:off x="5532315" y="7522780"/>
            <a:ext cx="1598083" cy="984251"/>
          </a:xfrm>
          <a:prstGeom prst="rect">
            <a:avLst/>
          </a:prstGeom>
        </p:spPr>
        <p:txBody>
          <a:bodyPr/>
          <a:lstStyle>
            <a:lvl1pPr marL="0" indent="0">
              <a:buFontTx/>
              <a:buNone/>
              <a:defRPr sz="2133" baseline="0"/>
            </a:lvl1pPr>
          </a:lstStyle>
          <a:p>
            <a:endParaRPr lang="es-ES" dirty="0"/>
          </a:p>
        </p:txBody>
      </p:sp>
      <p:sp>
        <p:nvSpPr>
          <p:cNvPr id="76" name="Marcador de posición de imagen 2">
            <a:extLst>
              <a:ext uri="{FF2B5EF4-FFF2-40B4-BE49-F238E27FC236}">
                <a16:creationId xmlns:a16="http://schemas.microsoft.com/office/drawing/2014/main" xmlns="" id="{ACF1046C-025F-7C41-9BDC-AB1497C2EAE8}"/>
              </a:ext>
            </a:extLst>
          </p:cNvPr>
          <p:cNvSpPr>
            <a:spLocks noGrp="1"/>
          </p:cNvSpPr>
          <p:nvPr>
            <p:ph type="pic" sz="quarter" idx="33"/>
          </p:nvPr>
        </p:nvSpPr>
        <p:spPr>
          <a:xfrm>
            <a:off x="5546328" y="2870200"/>
            <a:ext cx="1598083" cy="984251"/>
          </a:xfrm>
          <a:prstGeom prst="rect">
            <a:avLst/>
          </a:prstGeom>
        </p:spPr>
        <p:txBody>
          <a:bodyPr/>
          <a:lstStyle>
            <a:lvl1pPr marL="0" indent="0">
              <a:buFontTx/>
              <a:buNone/>
              <a:defRPr sz="2133" baseline="0"/>
            </a:lvl1pPr>
          </a:lstStyle>
          <a:p>
            <a:endParaRPr lang="es-ES" dirty="0"/>
          </a:p>
        </p:txBody>
      </p:sp>
      <p:sp>
        <p:nvSpPr>
          <p:cNvPr id="79" name="Marcador de posición de imagen 2">
            <a:extLst>
              <a:ext uri="{FF2B5EF4-FFF2-40B4-BE49-F238E27FC236}">
                <a16:creationId xmlns:a16="http://schemas.microsoft.com/office/drawing/2014/main" xmlns="" id="{E7C3D601-5054-6E48-8593-AE2DFF442D6D}"/>
              </a:ext>
            </a:extLst>
          </p:cNvPr>
          <p:cNvSpPr>
            <a:spLocks noGrp="1"/>
          </p:cNvSpPr>
          <p:nvPr>
            <p:ph type="pic" sz="quarter" idx="35"/>
          </p:nvPr>
        </p:nvSpPr>
        <p:spPr>
          <a:xfrm>
            <a:off x="10717419" y="4383689"/>
            <a:ext cx="1598083" cy="984251"/>
          </a:xfrm>
          <a:prstGeom prst="rect">
            <a:avLst/>
          </a:prstGeom>
        </p:spPr>
        <p:txBody>
          <a:bodyPr/>
          <a:lstStyle>
            <a:lvl1pPr marL="0" indent="0">
              <a:buFontTx/>
              <a:buNone/>
              <a:defRPr sz="2133" baseline="0"/>
            </a:lvl1pPr>
          </a:lstStyle>
          <a:p>
            <a:endParaRPr lang="es-ES" dirty="0"/>
          </a:p>
        </p:txBody>
      </p:sp>
      <p:sp>
        <p:nvSpPr>
          <p:cNvPr id="80" name="Marcador de posición de imagen 2">
            <a:extLst>
              <a:ext uri="{FF2B5EF4-FFF2-40B4-BE49-F238E27FC236}">
                <a16:creationId xmlns:a16="http://schemas.microsoft.com/office/drawing/2014/main" xmlns="" id="{395367DE-DEC0-BD4D-AE72-08CB2029A9D8}"/>
              </a:ext>
            </a:extLst>
          </p:cNvPr>
          <p:cNvSpPr>
            <a:spLocks noGrp="1"/>
          </p:cNvSpPr>
          <p:nvPr>
            <p:ph type="pic" sz="quarter" idx="36"/>
          </p:nvPr>
        </p:nvSpPr>
        <p:spPr>
          <a:xfrm>
            <a:off x="10717419" y="5981263"/>
            <a:ext cx="1598083" cy="984251"/>
          </a:xfrm>
          <a:prstGeom prst="rect">
            <a:avLst/>
          </a:prstGeom>
        </p:spPr>
        <p:txBody>
          <a:bodyPr/>
          <a:lstStyle>
            <a:lvl1pPr marL="0" indent="0">
              <a:buFontTx/>
              <a:buNone/>
              <a:defRPr sz="2133" baseline="0"/>
            </a:lvl1pPr>
          </a:lstStyle>
          <a:p>
            <a:endParaRPr lang="es-ES" dirty="0"/>
          </a:p>
        </p:txBody>
      </p:sp>
      <p:sp>
        <p:nvSpPr>
          <p:cNvPr id="81" name="Marcador de posición de imagen 2">
            <a:extLst>
              <a:ext uri="{FF2B5EF4-FFF2-40B4-BE49-F238E27FC236}">
                <a16:creationId xmlns:a16="http://schemas.microsoft.com/office/drawing/2014/main" xmlns="" id="{7643A3E4-3B08-5B4B-8266-7E174384BE46}"/>
              </a:ext>
            </a:extLst>
          </p:cNvPr>
          <p:cNvSpPr>
            <a:spLocks noGrp="1"/>
          </p:cNvSpPr>
          <p:nvPr>
            <p:ph type="pic" sz="quarter" idx="37"/>
          </p:nvPr>
        </p:nvSpPr>
        <p:spPr>
          <a:xfrm>
            <a:off x="10717419" y="7522780"/>
            <a:ext cx="1598083" cy="984251"/>
          </a:xfrm>
          <a:prstGeom prst="rect">
            <a:avLst/>
          </a:prstGeom>
        </p:spPr>
        <p:txBody>
          <a:bodyPr/>
          <a:lstStyle>
            <a:lvl1pPr marL="0" indent="0">
              <a:buFontTx/>
              <a:buNone/>
              <a:defRPr sz="2133" baseline="0"/>
            </a:lvl1pPr>
          </a:lstStyle>
          <a:p>
            <a:endParaRPr lang="es-ES" dirty="0"/>
          </a:p>
        </p:txBody>
      </p:sp>
      <p:sp>
        <p:nvSpPr>
          <p:cNvPr id="85" name="Marcador de posición de imagen 2">
            <a:extLst>
              <a:ext uri="{FF2B5EF4-FFF2-40B4-BE49-F238E27FC236}">
                <a16:creationId xmlns:a16="http://schemas.microsoft.com/office/drawing/2014/main" xmlns="" id="{2D013C5A-2757-C043-AA54-4C79612C2088}"/>
              </a:ext>
            </a:extLst>
          </p:cNvPr>
          <p:cNvSpPr>
            <a:spLocks noGrp="1"/>
          </p:cNvSpPr>
          <p:nvPr>
            <p:ph type="pic" sz="quarter" idx="41"/>
          </p:nvPr>
        </p:nvSpPr>
        <p:spPr>
          <a:xfrm>
            <a:off x="10731432" y="2870200"/>
            <a:ext cx="1598083" cy="984251"/>
          </a:xfrm>
          <a:prstGeom prst="rect">
            <a:avLst/>
          </a:prstGeom>
        </p:spPr>
        <p:txBody>
          <a:bodyPr/>
          <a:lstStyle>
            <a:lvl1pPr marL="0" indent="0">
              <a:buFontTx/>
              <a:buNone/>
              <a:defRPr sz="2133" baseline="0"/>
            </a:lvl1pPr>
          </a:lstStyle>
          <a:p>
            <a:endParaRPr lang="es-ES" dirty="0"/>
          </a:p>
        </p:txBody>
      </p:sp>
      <p:sp>
        <p:nvSpPr>
          <p:cNvPr id="29" name="Marcador de texto 27">
            <a:extLst>
              <a:ext uri="{FF2B5EF4-FFF2-40B4-BE49-F238E27FC236}">
                <a16:creationId xmlns:a16="http://schemas.microsoft.com/office/drawing/2014/main" xmlns="" id="{87562BC1-A9C3-934B-8B57-7DD69643E553}"/>
              </a:ext>
            </a:extLst>
          </p:cNvPr>
          <p:cNvSpPr>
            <a:spLocks noGrp="1"/>
          </p:cNvSpPr>
          <p:nvPr>
            <p:ph type="body" sz="quarter" idx="42" hasCustomPrompt="1"/>
          </p:nvPr>
        </p:nvSpPr>
        <p:spPr>
          <a:xfrm>
            <a:off x="2208107" y="3212213"/>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30" name="Marcador de texto 27">
            <a:extLst>
              <a:ext uri="{FF2B5EF4-FFF2-40B4-BE49-F238E27FC236}">
                <a16:creationId xmlns:a16="http://schemas.microsoft.com/office/drawing/2014/main" xmlns="" id="{1E48B1E9-A360-7740-80AC-D416955A364A}"/>
              </a:ext>
            </a:extLst>
          </p:cNvPr>
          <p:cNvSpPr>
            <a:spLocks noGrp="1"/>
          </p:cNvSpPr>
          <p:nvPr>
            <p:ph type="body" sz="quarter" idx="43" hasCustomPrompt="1"/>
          </p:nvPr>
        </p:nvSpPr>
        <p:spPr>
          <a:xfrm>
            <a:off x="7405748" y="2878536"/>
            <a:ext cx="2850872" cy="27357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31" name="Marcador de texto 27">
            <a:extLst>
              <a:ext uri="{FF2B5EF4-FFF2-40B4-BE49-F238E27FC236}">
                <a16:creationId xmlns:a16="http://schemas.microsoft.com/office/drawing/2014/main" xmlns="" id="{7419B1D7-891D-824F-8A35-DFC42BDBDFC7}"/>
              </a:ext>
            </a:extLst>
          </p:cNvPr>
          <p:cNvSpPr>
            <a:spLocks noGrp="1"/>
          </p:cNvSpPr>
          <p:nvPr>
            <p:ph type="body" sz="quarter" idx="44" hasCustomPrompt="1"/>
          </p:nvPr>
        </p:nvSpPr>
        <p:spPr>
          <a:xfrm>
            <a:off x="7405748" y="3225047"/>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32" name="Marcador de texto 27">
            <a:extLst>
              <a:ext uri="{FF2B5EF4-FFF2-40B4-BE49-F238E27FC236}">
                <a16:creationId xmlns:a16="http://schemas.microsoft.com/office/drawing/2014/main" xmlns="" id="{419DF4A5-35E1-E249-B25A-9F6E98F26B87}"/>
              </a:ext>
            </a:extLst>
          </p:cNvPr>
          <p:cNvSpPr>
            <a:spLocks noGrp="1"/>
          </p:cNvSpPr>
          <p:nvPr>
            <p:ph type="body" sz="quarter" idx="45" hasCustomPrompt="1"/>
          </p:nvPr>
        </p:nvSpPr>
        <p:spPr>
          <a:xfrm>
            <a:off x="12603389" y="2878536"/>
            <a:ext cx="2850872" cy="27357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33" name="Marcador de texto 27">
            <a:extLst>
              <a:ext uri="{FF2B5EF4-FFF2-40B4-BE49-F238E27FC236}">
                <a16:creationId xmlns:a16="http://schemas.microsoft.com/office/drawing/2014/main" xmlns="" id="{7EB220EA-4907-2B46-B49A-BAC2BB71C7EF}"/>
              </a:ext>
            </a:extLst>
          </p:cNvPr>
          <p:cNvSpPr>
            <a:spLocks noGrp="1"/>
          </p:cNvSpPr>
          <p:nvPr>
            <p:ph type="body" sz="quarter" idx="46" hasCustomPrompt="1"/>
          </p:nvPr>
        </p:nvSpPr>
        <p:spPr>
          <a:xfrm>
            <a:off x="12603389" y="3225047"/>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34" name="Marcador de texto 27">
            <a:extLst>
              <a:ext uri="{FF2B5EF4-FFF2-40B4-BE49-F238E27FC236}">
                <a16:creationId xmlns:a16="http://schemas.microsoft.com/office/drawing/2014/main" xmlns="" id="{80679FD3-474F-E649-878F-F2B60F4E1BAF}"/>
              </a:ext>
            </a:extLst>
          </p:cNvPr>
          <p:cNvSpPr>
            <a:spLocks noGrp="1"/>
          </p:cNvSpPr>
          <p:nvPr>
            <p:ph type="body" sz="quarter" idx="47" hasCustomPrompt="1"/>
          </p:nvPr>
        </p:nvSpPr>
        <p:spPr>
          <a:xfrm>
            <a:off x="2208107" y="4380077"/>
            <a:ext cx="2850872" cy="27357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35" name="Marcador de texto 27">
            <a:extLst>
              <a:ext uri="{FF2B5EF4-FFF2-40B4-BE49-F238E27FC236}">
                <a16:creationId xmlns:a16="http://schemas.microsoft.com/office/drawing/2014/main" xmlns="" id="{BB1193BD-7B3D-DD44-A95B-1A1B4F8EDFDF}"/>
              </a:ext>
            </a:extLst>
          </p:cNvPr>
          <p:cNvSpPr>
            <a:spLocks noGrp="1"/>
          </p:cNvSpPr>
          <p:nvPr>
            <p:ph type="body" sz="quarter" idx="48" hasCustomPrompt="1"/>
          </p:nvPr>
        </p:nvSpPr>
        <p:spPr>
          <a:xfrm>
            <a:off x="2208107" y="4713755"/>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37" name="Marcador de texto 27">
            <a:extLst>
              <a:ext uri="{FF2B5EF4-FFF2-40B4-BE49-F238E27FC236}">
                <a16:creationId xmlns:a16="http://schemas.microsoft.com/office/drawing/2014/main" xmlns="" id="{7890A241-C0AF-F043-97BD-D21525E75FEC}"/>
              </a:ext>
            </a:extLst>
          </p:cNvPr>
          <p:cNvSpPr>
            <a:spLocks noGrp="1"/>
          </p:cNvSpPr>
          <p:nvPr>
            <p:ph type="body" sz="quarter" idx="49" hasCustomPrompt="1"/>
          </p:nvPr>
        </p:nvSpPr>
        <p:spPr>
          <a:xfrm>
            <a:off x="7405748" y="4380077"/>
            <a:ext cx="2850872" cy="27357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38" name="Marcador de texto 27">
            <a:extLst>
              <a:ext uri="{FF2B5EF4-FFF2-40B4-BE49-F238E27FC236}">
                <a16:creationId xmlns:a16="http://schemas.microsoft.com/office/drawing/2014/main" xmlns="" id="{265B7DAF-14DD-3B44-858D-74BD7D6DD315}"/>
              </a:ext>
            </a:extLst>
          </p:cNvPr>
          <p:cNvSpPr>
            <a:spLocks noGrp="1"/>
          </p:cNvSpPr>
          <p:nvPr>
            <p:ph type="body" sz="quarter" idx="50" hasCustomPrompt="1"/>
          </p:nvPr>
        </p:nvSpPr>
        <p:spPr>
          <a:xfrm>
            <a:off x="7405748" y="4726588"/>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39" name="Marcador de texto 27">
            <a:extLst>
              <a:ext uri="{FF2B5EF4-FFF2-40B4-BE49-F238E27FC236}">
                <a16:creationId xmlns:a16="http://schemas.microsoft.com/office/drawing/2014/main" xmlns="" id="{6C9F3046-C253-A94B-BCA1-335D3D989EBE}"/>
              </a:ext>
            </a:extLst>
          </p:cNvPr>
          <p:cNvSpPr>
            <a:spLocks noGrp="1"/>
          </p:cNvSpPr>
          <p:nvPr>
            <p:ph type="body" sz="quarter" idx="51" hasCustomPrompt="1"/>
          </p:nvPr>
        </p:nvSpPr>
        <p:spPr>
          <a:xfrm>
            <a:off x="12603389" y="4380078"/>
            <a:ext cx="2850872" cy="328295"/>
          </a:xfrm>
          <a:prstGeom prst="rect">
            <a:avLst/>
          </a:prstGeom>
        </p:spPr>
        <p:txBody>
          <a:bodyPr wrap="square" lIns="0" tIns="0" rIns="0" bIns="0">
            <a:spAutoFit/>
          </a:bodyPr>
          <a:lstStyle>
            <a:lvl1pPr marL="0" indent="0">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40" name="Marcador de texto 27">
            <a:extLst>
              <a:ext uri="{FF2B5EF4-FFF2-40B4-BE49-F238E27FC236}">
                <a16:creationId xmlns:a16="http://schemas.microsoft.com/office/drawing/2014/main" xmlns="" id="{DBE0BB10-E424-FF4A-8879-51CF65DFD299}"/>
              </a:ext>
            </a:extLst>
          </p:cNvPr>
          <p:cNvSpPr>
            <a:spLocks noGrp="1"/>
          </p:cNvSpPr>
          <p:nvPr>
            <p:ph type="body" sz="quarter" idx="52" hasCustomPrompt="1"/>
          </p:nvPr>
        </p:nvSpPr>
        <p:spPr>
          <a:xfrm>
            <a:off x="12603389" y="4790755"/>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41" name="Marcador de texto 27">
            <a:extLst>
              <a:ext uri="{FF2B5EF4-FFF2-40B4-BE49-F238E27FC236}">
                <a16:creationId xmlns:a16="http://schemas.microsoft.com/office/drawing/2014/main" xmlns="" id="{8A4A1E49-76A0-0647-A23B-78CF0FCDA911}"/>
              </a:ext>
            </a:extLst>
          </p:cNvPr>
          <p:cNvSpPr>
            <a:spLocks noGrp="1"/>
          </p:cNvSpPr>
          <p:nvPr>
            <p:ph type="body" sz="quarter" idx="53" hasCustomPrompt="1"/>
          </p:nvPr>
        </p:nvSpPr>
        <p:spPr>
          <a:xfrm>
            <a:off x="2208107" y="5984288"/>
            <a:ext cx="2850872" cy="27357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42" name="Marcador de texto 27">
            <a:extLst>
              <a:ext uri="{FF2B5EF4-FFF2-40B4-BE49-F238E27FC236}">
                <a16:creationId xmlns:a16="http://schemas.microsoft.com/office/drawing/2014/main" xmlns="" id="{86761F9B-13AC-134B-95B1-515906CE14DB}"/>
              </a:ext>
            </a:extLst>
          </p:cNvPr>
          <p:cNvSpPr>
            <a:spLocks noGrp="1"/>
          </p:cNvSpPr>
          <p:nvPr>
            <p:ph type="body" sz="quarter" idx="54" hasCustomPrompt="1"/>
          </p:nvPr>
        </p:nvSpPr>
        <p:spPr>
          <a:xfrm>
            <a:off x="2208107" y="6317965"/>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43" name="Marcador de texto 27">
            <a:extLst>
              <a:ext uri="{FF2B5EF4-FFF2-40B4-BE49-F238E27FC236}">
                <a16:creationId xmlns:a16="http://schemas.microsoft.com/office/drawing/2014/main" xmlns="" id="{32667542-0746-7B4C-8601-0625BE0B7386}"/>
              </a:ext>
            </a:extLst>
          </p:cNvPr>
          <p:cNvSpPr>
            <a:spLocks noGrp="1"/>
          </p:cNvSpPr>
          <p:nvPr>
            <p:ph type="body" sz="quarter" idx="55" hasCustomPrompt="1"/>
          </p:nvPr>
        </p:nvSpPr>
        <p:spPr>
          <a:xfrm>
            <a:off x="7405748" y="5984288"/>
            <a:ext cx="2850872" cy="27357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44" name="Marcador de texto 27">
            <a:extLst>
              <a:ext uri="{FF2B5EF4-FFF2-40B4-BE49-F238E27FC236}">
                <a16:creationId xmlns:a16="http://schemas.microsoft.com/office/drawing/2014/main" xmlns="" id="{3F63EE56-811A-1845-8FE2-83292A8F2828}"/>
              </a:ext>
            </a:extLst>
          </p:cNvPr>
          <p:cNvSpPr>
            <a:spLocks noGrp="1"/>
          </p:cNvSpPr>
          <p:nvPr>
            <p:ph type="body" sz="quarter" idx="56" hasCustomPrompt="1"/>
          </p:nvPr>
        </p:nvSpPr>
        <p:spPr>
          <a:xfrm>
            <a:off x="7405748" y="6330799"/>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45" name="Marcador de texto 27">
            <a:extLst>
              <a:ext uri="{FF2B5EF4-FFF2-40B4-BE49-F238E27FC236}">
                <a16:creationId xmlns:a16="http://schemas.microsoft.com/office/drawing/2014/main" xmlns="" id="{15A8BCB1-4571-4948-9107-27E0B50C4640}"/>
              </a:ext>
            </a:extLst>
          </p:cNvPr>
          <p:cNvSpPr>
            <a:spLocks noGrp="1"/>
          </p:cNvSpPr>
          <p:nvPr>
            <p:ph type="body" sz="quarter" idx="57" hasCustomPrompt="1"/>
          </p:nvPr>
        </p:nvSpPr>
        <p:spPr>
          <a:xfrm>
            <a:off x="12603389" y="5984288"/>
            <a:ext cx="2850872" cy="27357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46" name="Marcador de texto 27">
            <a:extLst>
              <a:ext uri="{FF2B5EF4-FFF2-40B4-BE49-F238E27FC236}">
                <a16:creationId xmlns:a16="http://schemas.microsoft.com/office/drawing/2014/main" xmlns="" id="{39AE43EC-86CC-4148-A543-FC7142567A72}"/>
              </a:ext>
            </a:extLst>
          </p:cNvPr>
          <p:cNvSpPr>
            <a:spLocks noGrp="1"/>
          </p:cNvSpPr>
          <p:nvPr>
            <p:ph type="body" sz="quarter" idx="58" hasCustomPrompt="1"/>
          </p:nvPr>
        </p:nvSpPr>
        <p:spPr>
          <a:xfrm>
            <a:off x="12603389" y="6330799"/>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47" name="Marcador de texto 27">
            <a:extLst>
              <a:ext uri="{FF2B5EF4-FFF2-40B4-BE49-F238E27FC236}">
                <a16:creationId xmlns:a16="http://schemas.microsoft.com/office/drawing/2014/main" xmlns="" id="{4E4AD7E0-B55E-5447-8F76-3F31EF74AB77}"/>
              </a:ext>
            </a:extLst>
          </p:cNvPr>
          <p:cNvSpPr>
            <a:spLocks noGrp="1"/>
          </p:cNvSpPr>
          <p:nvPr>
            <p:ph type="body" sz="quarter" idx="59" hasCustomPrompt="1"/>
          </p:nvPr>
        </p:nvSpPr>
        <p:spPr>
          <a:xfrm>
            <a:off x="2208107" y="7524331"/>
            <a:ext cx="2850872" cy="328295"/>
          </a:xfrm>
          <a:prstGeom prst="rect">
            <a:avLst/>
          </a:prstGeom>
        </p:spPr>
        <p:txBody>
          <a:bodyPr wrap="square" lIns="0" tIns="0" rIns="0" bIns="0">
            <a:spAutoFit/>
          </a:bodyPr>
          <a:lstStyle>
            <a:lvl1pPr marL="0" indent="0">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48" name="Marcador de texto 27">
            <a:extLst>
              <a:ext uri="{FF2B5EF4-FFF2-40B4-BE49-F238E27FC236}">
                <a16:creationId xmlns:a16="http://schemas.microsoft.com/office/drawing/2014/main" xmlns="" id="{FA4B7B4F-BA8A-5D4C-AA8D-DAF7885CBDC5}"/>
              </a:ext>
            </a:extLst>
          </p:cNvPr>
          <p:cNvSpPr>
            <a:spLocks noGrp="1"/>
          </p:cNvSpPr>
          <p:nvPr>
            <p:ph type="body" sz="quarter" idx="60" hasCustomPrompt="1"/>
          </p:nvPr>
        </p:nvSpPr>
        <p:spPr>
          <a:xfrm>
            <a:off x="2208107" y="7922175"/>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49" name="Marcador de texto 27">
            <a:extLst>
              <a:ext uri="{FF2B5EF4-FFF2-40B4-BE49-F238E27FC236}">
                <a16:creationId xmlns:a16="http://schemas.microsoft.com/office/drawing/2014/main" xmlns="" id="{95176C4A-8234-2448-B6CA-0A44544349C0}"/>
              </a:ext>
            </a:extLst>
          </p:cNvPr>
          <p:cNvSpPr>
            <a:spLocks noGrp="1"/>
          </p:cNvSpPr>
          <p:nvPr>
            <p:ph type="body" sz="quarter" idx="61" hasCustomPrompt="1"/>
          </p:nvPr>
        </p:nvSpPr>
        <p:spPr>
          <a:xfrm>
            <a:off x="7405748" y="7524331"/>
            <a:ext cx="2850872" cy="27357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50" name="Marcador de texto 27">
            <a:extLst>
              <a:ext uri="{FF2B5EF4-FFF2-40B4-BE49-F238E27FC236}">
                <a16:creationId xmlns:a16="http://schemas.microsoft.com/office/drawing/2014/main" xmlns="" id="{6E1545DD-F2E2-EF42-BFA5-5ECF9ED60C06}"/>
              </a:ext>
            </a:extLst>
          </p:cNvPr>
          <p:cNvSpPr>
            <a:spLocks noGrp="1"/>
          </p:cNvSpPr>
          <p:nvPr>
            <p:ph type="body" sz="quarter" idx="62" hasCustomPrompt="1"/>
          </p:nvPr>
        </p:nvSpPr>
        <p:spPr>
          <a:xfrm>
            <a:off x="7405748" y="7870841"/>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51" name="Marcador de texto 27">
            <a:extLst>
              <a:ext uri="{FF2B5EF4-FFF2-40B4-BE49-F238E27FC236}">
                <a16:creationId xmlns:a16="http://schemas.microsoft.com/office/drawing/2014/main" xmlns="" id="{D257E612-107C-414A-9904-E1EB2D207378}"/>
              </a:ext>
            </a:extLst>
          </p:cNvPr>
          <p:cNvSpPr>
            <a:spLocks noGrp="1"/>
          </p:cNvSpPr>
          <p:nvPr>
            <p:ph type="body" sz="quarter" idx="63" hasCustomPrompt="1"/>
          </p:nvPr>
        </p:nvSpPr>
        <p:spPr>
          <a:xfrm>
            <a:off x="12603389" y="7524331"/>
            <a:ext cx="2850872" cy="27357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53" name="Marcador de texto 27">
            <a:extLst>
              <a:ext uri="{FF2B5EF4-FFF2-40B4-BE49-F238E27FC236}">
                <a16:creationId xmlns:a16="http://schemas.microsoft.com/office/drawing/2014/main" xmlns="" id="{A83C0979-C58A-2448-A21C-3A611F50207A}"/>
              </a:ext>
            </a:extLst>
          </p:cNvPr>
          <p:cNvSpPr>
            <a:spLocks noGrp="1"/>
          </p:cNvSpPr>
          <p:nvPr>
            <p:ph type="body" sz="quarter" idx="64" hasCustomPrompt="1"/>
          </p:nvPr>
        </p:nvSpPr>
        <p:spPr>
          <a:xfrm>
            <a:off x="12603389" y="7870841"/>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Tree>
    <p:extLst>
      <p:ext uri="{BB962C8B-B14F-4D97-AF65-F5344CB8AC3E}">
        <p14:creationId xmlns:p14="http://schemas.microsoft.com/office/powerpoint/2010/main" val="18394886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4"/>
            <a:ext cx="16256000" cy="685525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pic>
        <p:nvPicPr>
          <p:cNvPr id="52" name="Imagen 51">
            <a:hlinkClick r:id="" action="ppaction://hlinkshowjump?jump=firstslide"/>
            <a:extLst>
              <a:ext uri="{FF2B5EF4-FFF2-40B4-BE49-F238E27FC236}">
                <a16:creationId xmlns:a16="http://schemas.microsoft.com/office/drawing/2014/main" xmlns="" id="{EBBE7507-5617-D640-97B1-57087617989F}"/>
              </a:ext>
            </a:extLst>
          </p:cNvPr>
          <p:cNvPicPr>
            <a:picLocks noChangeAspect="1"/>
          </p:cNvPicPr>
          <p:nvPr userDrawn="1"/>
        </p:nvPicPr>
        <p:blipFill>
          <a:blip r:embed="rId2"/>
          <a:srcRect/>
          <a:stretch/>
        </p:blipFill>
        <p:spPr>
          <a:xfrm>
            <a:off x="15561724" y="334176"/>
            <a:ext cx="338667" cy="330405"/>
          </a:xfrm>
          <a:prstGeom prst="rect">
            <a:avLst/>
          </a:prstGeom>
        </p:spPr>
      </p:pic>
    </p:spTree>
    <p:extLst>
      <p:ext uri="{BB962C8B-B14F-4D97-AF65-F5344CB8AC3E}">
        <p14:creationId xmlns:p14="http://schemas.microsoft.com/office/powerpoint/2010/main" val="100771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4"/>
            <a:ext cx="16256000" cy="685525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pic>
        <p:nvPicPr>
          <p:cNvPr id="52" name="Imagen 51">
            <a:hlinkClick r:id="" action="ppaction://hlinkshowjump?jump=firstslide"/>
            <a:extLst>
              <a:ext uri="{FF2B5EF4-FFF2-40B4-BE49-F238E27FC236}">
                <a16:creationId xmlns:a16="http://schemas.microsoft.com/office/drawing/2014/main" xmlns="" id="{EBBE7507-5617-D640-97B1-57087617989F}"/>
              </a:ext>
            </a:extLst>
          </p:cNvPr>
          <p:cNvPicPr>
            <a:picLocks noChangeAspect="1"/>
          </p:cNvPicPr>
          <p:nvPr userDrawn="1"/>
        </p:nvPicPr>
        <p:blipFill>
          <a:blip r:embed="rId2"/>
          <a:srcRect/>
          <a:stretch/>
        </p:blipFill>
        <p:spPr>
          <a:xfrm>
            <a:off x="15561724" y="334176"/>
            <a:ext cx="338667" cy="330405"/>
          </a:xfrm>
          <a:prstGeom prst="rect">
            <a:avLst/>
          </a:prstGeom>
        </p:spPr>
      </p:pic>
      <p:sp>
        <p:nvSpPr>
          <p:cNvPr id="5" name="Rectángulo 4">
            <a:extLst>
              <a:ext uri="{FF2B5EF4-FFF2-40B4-BE49-F238E27FC236}">
                <a16:creationId xmlns:a16="http://schemas.microsoft.com/office/drawing/2014/main" xmlns="" id="{A14232E9-EC52-FB4D-9B24-C3D08EA13FD3}"/>
              </a:ext>
            </a:extLst>
          </p:cNvPr>
          <p:cNvSpPr/>
          <p:nvPr userDrawn="1"/>
        </p:nvSpPr>
        <p:spPr>
          <a:xfrm>
            <a:off x="0" y="2315317"/>
            <a:ext cx="4064000" cy="6845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6" name="Marcador de texto 27">
            <a:extLst>
              <a:ext uri="{FF2B5EF4-FFF2-40B4-BE49-F238E27FC236}">
                <a16:creationId xmlns:a16="http://schemas.microsoft.com/office/drawing/2014/main" xmlns="" id="{746A88C5-B691-B04B-BDC8-2834D4413F42}"/>
              </a:ext>
            </a:extLst>
          </p:cNvPr>
          <p:cNvSpPr>
            <a:spLocks noGrp="1"/>
          </p:cNvSpPr>
          <p:nvPr>
            <p:ph type="body" sz="quarter" idx="10"/>
          </p:nvPr>
        </p:nvSpPr>
        <p:spPr>
          <a:xfrm>
            <a:off x="4419904" y="2810953"/>
            <a:ext cx="4618993" cy="492443"/>
          </a:xfrm>
          <a:prstGeom prst="rect">
            <a:avLst/>
          </a:prstGeom>
        </p:spPr>
        <p:txBody>
          <a:bodyPr wrap="square" lIns="0" tIns="0" rIns="0" bIns="0">
            <a:spAutoFit/>
          </a:bodyPr>
          <a:lstStyle>
            <a:lvl1pPr marL="0" indent="0">
              <a:buFontTx/>
              <a:buNone/>
              <a:defRPr sz="1600"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Haga clic para modificar los estilos de texto del patrón</a:t>
            </a:r>
          </a:p>
        </p:txBody>
      </p:sp>
      <p:sp>
        <p:nvSpPr>
          <p:cNvPr id="9" name="Marcador de texto 27">
            <a:extLst>
              <a:ext uri="{FF2B5EF4-FFF2-40B4-BE49-F238E27FC236}">
                <a16:creationId xmlns:a16="http://schemas.microsoft.com/office/drawing/2014/main" xmlns="" id="{2B411328-0574-384B-AF82-60EE01B28537}"/>
              </a:ext>
            </a:extLst>
          </p:cNvPr>
          <p:cNvSpPr>
            <a:spLocks noGrp="1"/>
          </p:cNvSpPr>
          <p:nvPr>
            <p:ph type="body" sz="quarter" idx="11"/>
          </p:nvPr>
        </p:nvSpPr>
        <p:spPr>
          <a:xfrm>
            <a:off x="1364896" y="3904034"/>
            <a:ext cx="2327563" cy="650453"/>
          </a:xfrm>
          <a:prstGeom prst="rect">
            <a:avLst/>
          </a:prstGeom>
        </p:spPr>
        <p:txBody>
          <a:bodyPr wrap="square" lIns="0" tIns="0" rIns="0" bIns="0">
            <a:noAutofit/>
          </a:bodyPr>
          <a:lstStyle>
            <a:lvl1pPr marL="0" indent="0">
              <a:buFontTx/>
              <a:buNone/>
              <a:defRPr sz="4267" baseline="0">
                <a:solidFill>
                  <a:schemeClr val="bg1"/>
                </a:solidFill>
                <a:latin typeface="Arial Black"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Haga</a:t>
            </a:r>
          </a:p>
        </p:txBody>
      </p:sp>
      <p:sp>
        <p:nvSpPr>
          <p:cNvPr id="10" name="Marcador de texto 27">
            <a:extLst>
              <a:ext uri="{FF2B5EF4-FFF2-40B4-BE49-F238E27FC236}">
                <a16:creationId xmlns:a16="http://schemas.microsoft.com/office/drawing/2014/main" xmlns="" id="{4C5B9051-6936-AE4A-A188-65864D794556}"/>
              </a:ext>
            </a:extLst>
          </p:cNvPr>
          <p:cNvSpPr>
            <a:spLocks noGrp="1"/>
          </p:cNvSpPr>
          <p:nvPr>
            <p:ph type="body" sz="quarter" idx="12"/>
          </p:nvPr>
        </p:nvSpPr>
        <p:spPr>
          <a:xfrm>
            <a:off x="1364896" y="4562682"/>
            <a:ext cx="2327563" cy="650453"/>
          </a:xfrm>
          <a:prstGeom prst="rect">
            <a:avLst/>
          </a:prstGeom>
        </p:spPr>
        <p:txBody>
          <a:bodyPr wrap="square" lIns="0" tIns="0" rIns="0" bIns="0">
            <a:noAutofit/>
          </a:bodyPr>
          <a:lstStyle>
            <a:lvl1pPr marL="0" indent="0">
              <a:buFontTx/>
              <a:buNone/>
              <a:defRPr sz="1600" b="1" i="0" baseline="0">
                <a:solidFill>
                  <a:schemeClr val="bg1"/>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Haga clic para modificar los estilos de texto del patrón</a:t>
            </a:r>
          </a:p>
        </p:txBody>
      </p:sp>
      <p:sp>
        <p:nvSpPr>
          <p:cNvPr id="12" name="Marcador de texto 27">
            <a:extLst>
              <a:ext uri="{FF2B5EF4-FFF2-40B4-BE49-F238E27FC236}">
                <a16:creationId xmlns:a16="http://schemas.microsoft.com/office/drawing/2014/main" xmlns="" id="{FF996D48-A318-3241-86BD-44032769B2D0}"/>
              </a:ext>
            </a:extLst>
          </p:cNvPr>
          <p:cNvSpPr>
            <a:spLocks noGrp="1"/>
          </p:cNvSpPr>
          <p:nvPr>
            <p:ph type="body" sz="quarter" idx="13"/>
          </p:nvPr>
        </p:nvSpPr>
        <p:spPr>
          <a:xfrm>
            <a:off x="11426801" y="2739019"/>
            <a:ext cx="4134923" cy="650453"/>
          </a:xfrm>
          <a:prstGeom prst="rect">
            <a:avLst/>
          </a:prstGeom>
        </p:spPr>
        <p:txBody>
          <a:bodyPr wrap="square" lIns="0" tIns="0" rIns="0" bIns="0">
            <a:noAutofit/>
          </a:bodyPr>
          <a:lstStyle>
            <a:lvl1pPr marL="0" indent="0">
              <a:buFontTx/>
              <a:buNone/>
              <a:defRPr sz="2667"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Haga clic para modificar los estilos de texto</a:t>
            </a:r>
          </a:p>
        </p:txBody>
      </p:sp>
      <p:sp>
        <p:nvSpPr>
          <p:cNvPr id="13" name="Marcador de texto 27">
            <a:extLst>
              <a:ext uri="{FF2B5EF4-FFF2-40B4-BE49-F238E27FC236}">
                <a16:creationId xmlns:a16="http://schemas.microsoft.com/office/drawing/2014/main" xmlns="" id="{95B6CB21-E984-EB4A-9633-FD837F20DB07}"/>
              </a:ext>
            </a:extLst>
          </p:cNvPr>
          <p:cNvSpPr>
            <a:spLocks noGrp="1"/>
          </p:cNvSpPr>
          <p:nvPr>
            <p:ph type="body" sz="quarter" idx="14"/>
          </p:nvPr>
        </p:nvSpPr>
        <p:spPr>
          <a:xfrm>
            <a:off x="11426801" y="3729942"/>
            <a:ext cx="4134923" cy="650453"/>
          </a:xfrm>
          <a:prstGeom prst="rect">
            <a:avLst/>
          </a:prstGeom>
        </p:spPr>
        <p:txBody>
          <a:bodyPr wrap="square" lIns="0" tIns="0" rIns="0" bIns="0">
            <a:noAutofit/>
          </a:bodyPr>
          <a:lstStyle>
            <a:lvl1pPr marL="0" indent="0">
              <a:buFontTx/>
              <a:buNone/>
              <a:defRPr sz="1600" baseline="0">
                <a:solidFill>
                  <a:schemeClr val="tx1"/>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Haga clic para modificar los estilos de texto del patrón</a:t>
            </a:r>
          </a:p>
        </p:txBody>
      </p:sp>
    </p:spTree>
    <p:extLst>
      <p:ext uri="{BB962C8B-B14F-4D97-AF65-F5344CB8AC3E}">
        <p14:creationId xmlns:p14="http://schemas.microsoft.com/office/powerpoint/2010/main" val="41539664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4"/>
            <a:ext cx="16256000" cy="685525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pic>
        <p:nvPicPr>
          <p:cNvPr id="52" name="Imagen 51">
            <a:hlinkClick r:id="" action="ppaction://hlinkshowjump?jump=firstslide"/>
            <a:extLst>
              <a:ext uri="{FF2B5EF4-FFF2-40B4-BE49-F238E27FC236}">
                <a16:creationId xmlns:a16="http://schemas.microsoft.com/office/drawing/2014/main" xmlns="" id="{EBBE7507-5617-D640-97B1-57087617989F}"/>
              </a:ext>
            </a:extLst>
          </p:cNvPr>
          <p:cNvPicPr>
            <a:picLocks noChangeAspect="1"/>
          </p:cNvPicPr>
          <p:nvPr userDrawn="1"/>
        </p:nvPicPr>
        <p:blipFill>
          <a:blip r:embed="rId2"/>
          <a:srcRect/>
          <a:stretch/>
        </p:blipFill>
        <p:spPr>
          <a:xfrm>
            <a:off x="15561724" y="334176"/>
            <a:ext cx="338667" cy="330405"/>
          </a:xfrm>
          <a:prstGeom prst="rect">
            <a:avLst/>
          </a:prstGeom>
        </p:spPr>
      </p:pic>
      <p:sp>
        <p:nvSpPr>
          <p:cNvPr id="6" name="Marcador de texto 27">
            <a:extLst>
              <a:ext uri="{FF2B5EF4-FFF2-40B4-BE49-F238E27FC236}">
                <a16:creationId xmlns:a16="http://schemas.microsoft.com/office/drawing/2014/main" xmlns="" id="{746A88C5-B691-B04B-BDC8-2834D4413F42}"/>
              </a:ext>
            </a:extLst>
          </p:cNvPr>
          <p:cNvSpPr>
            <a:spLocks noGrp="1"/>
          </p:cNvSpPr>
          <p:nvPr>
            <p:ph type="body" sz="quarter" idx="10" hasCustomPrompt="1"/>
          </p:nvPr>
        </p:nvSpPr>
        <p:spPr>
          <a:xfrm>
            <a:off x="4419903" y="2810954"/>
            <a:ext cx="5308029" cy="246221"/>
          </a:xfrm>
          <a:prstGeom prst="rect">
            <a:avLst/>
          </a:prstGeom>
        </p:spPr>
        <p:txBody>
          <a:bodyPr wrap="square" lIns="0" tIns="0" rIns="0" bIns="0">
            <a:spAutoFit/>
          </a:bodyPr>
          <a:lstStyle>
            <a:lvl1pPr marL="0" indent="0">
              <a:buFontTx/>
              <a:buNone/>
              <a:defRPr sz="1600"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ca-ES" noProof="1">
                <a:solidFill>
                  <a:prstClr val="black"/>
                </a:solidFill>
                <a:cs typeface="Arial" panose="020B0604020202020204" pitchFamily="34" charset="0"/>
              </a:rPr>
              <a:t>Text introducció Arial Normal 12 pt.</a:t>
            </a:r>
            <a:endParaRPr lang="es-ES" dirty="0"/>
          </a:p>
        </p:txBody>
      </p:sp>
      <p:sp>
        <p:nvSpPr>
          <p:cNvPr id="12" name="Marcador de texto 27">
            <a:extLst>
              <a:ext uri="{FF2B5EF4-FFF2-40B4-BE49-F238E27FC236}">
                <a16:creationId xmlns:a16="http://schemas.microsoft.com/office/drawing/2014/main" xmlns="" id="{FF996D48-A318-3241-86BD-44032769B2D0}"/>
              </a:ext>
            </a:extLst>
          </p:cNvPr>
          <p:cNvSpPr>
            <a:spLocks noGrp="1"/>
          </p:cNvSpPr>
          <p:nvPr>
            <p:ph type="body" sz="quarter" idx="13" hasCustomPrompt="1"/>
          </p:nvPr>
        </p:nvSpPr>
        <p:spPr>
          <a:xfrm>
            <a:off x="10337241" y="2739019"/>
            <a:ext cx="5224483" cy="492443"/>
          </a:xfrm>
          <a:prstGeom prst="rect">
            <a:avLst/>
          </a:prstGeom>
        </p:spPr>
        <p:txBody>
          <a:bodyPr wrap="square" lIns="0" tIns="0" rIns="0" bIns="0">
            <a:noAutofit/>
          </a:bodyPr>
          <a:lstStyle>
            <a:lvl1pPr marL="0" indent="0">
              <a:buFontTx/>
              <a:buNone/>
              <a:defRPr sz="2667"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20 pt</a:t>
            </a:r>
          </a:p>
        </p:txBody>
      </p:sp>
      <p:sp>
        <p:nvSpPr>
          <p:cNvPr id="13" name="Marcador de texto 27">
            <a:extLst>
              <a:ext uri="{FF2B5EF4-FFF2-40B4-BE49-F238E27FC236}">
                <a16:creationId xmlns:a16="http://schemas.microsoft.com/office/drawing/2014/main" xmlns="" id="{95B6CB21-E984-EB4A-9633-FD837F20DB07}"/>
              </a:ext>
            </a:extLst>
          </p:cNvPr>
          <p:cNvSpPr>
            <a:spLocks noGrp="1"/>
          </p:cNvSpPr>
          <p:nvPr>
            <p:ph type="body" sz="quarter" idx="14" hasCustomPrompt="1"/>
          </p:nvPr>
        </p:nvSpPr>
        <p:spPr>
          <a:xfrm>
            <a:off x="10337241" y="3189667"/>
            <a:ext cx="5224481" cy="650453"/>
          </a:xfrm>
          <a:prstGeom prst="rect">
            <a:avLst/>
          </a:prstGeom>
        </p:spPr>
        <p:txBody>
          <a:bodyPr wrap="square" lIns="0" tIns="0" rIns="0" bIns="0">
            <a:noAutofit/>
          </a:bodyPr>
          <a:lstStyle>
            <a:lvl1pPr marL="0" indent="0">
              <a:buFontTx/>
              <a:buNone/>
              <a:defRPr sz="1333" baseline="0">
                <a:solidFill>
                  <a:schemeClr val="tx1"/>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Text </a:t>
            </a:r>
            <a:r>
              <a:rPr lang="es-ES" dirty="0" err="1"/>
              <a:t>introducció</a:t>
            </a:r>
            <a:r>
              <a:rPr lang="es-ES" dirty="0"/>
              <a:t> Arial Normal 10 pt.</a:t>
            </a:r>
          </a:p>
        </p:txBody>
      </p:sp>
      <p:sp>
        <p:nvSpPr>
          <p:cNvPr id="11" name="Rectángulo 10">
            <a:extLst>
              <a:ext uri="{FF2B5EF4-FFF2-40B4-BE49-F238E27FC236}">
                <a16:creationId xmlns:a16="http://schemas.microsoft.com/office/drawing/2014/main" xmlns="" id="{5565B46E-16DB-9D4E-B7DA-E217D01FD740}"/>
              </a:ext>
            </a:extLst>
          </p:cNvPr>
          <p:cNvSpPr/>
          <p:nvPr userDrawn="1"/>
        </p:nvSpPr>
        <p:spPr>
          <a:xfrm>
            <a:off x="-29013" y="8669867"/>
            <a:ext cx="4080313" cy="474133"/>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3" name="Marcador de posición de imagen 2">
            <a:extLst>
              <a:ext uri="{FF2B5EF4-FFF2-40B4-BE49-F238E27FC236}">
                <a16:creationId xmlns:a16="http://schemas.microsoft.com/office/drawing/2014/main" xmlns="" id="{94E0BF52-A73F-9840-B195-80DE3F33B49D}"/>
              </a:ext>
            </a:extLst>
          </p:cNvPr>
          <p:cNvSpPr>
            <a:spLocks noGrp="1"/>
          </p:cNvSpPr>
          <p:nvPr>
            <p:ph type="pic" sz="quarter" idx="15"/>
          </p:nvPr>
        </p:nvSpPr>
        <p:spPr>
          <a:xfrm>
            <a:off x="1" y="2288743"/>
            <a:ext cx="4051300" cy="6381124"/>
          </a:xfrm>
          <a:prstGeom prst="rect">
            <a:avLst/>
          </a:prstGeom>
        </p:spPr>
        <p:txBody>
          <a:bodyPr/>
          <a:lstStyle>
            <a:lvl1pPr marL="0" indent="0">
              <a:buFontTx/>
              <a:buNone/>
              <a:defRPr/>
            </a:lvl1pPr>
          </a:lstStyle>
          <a:p>
            <a:endParaRPr lang="es-ES" dirty="0"/>
          </a:p>
        </p:txBody>
      </p:sp>
    </p:spTree>
    <p:extLst>
      <p:ext uri="{BB962C8B-B14F-4D97-AF65-F5344CB8AC3E}">
        <p14:creationId xmlns:p14="http://schemas.microsoft.com/office/powerpoint/2010/main" val="21569033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4"/>
            <a:ext cx="16256000" cy="685525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pic>
        <p:nvPicPr>
          <p:cNvPr id="52" name="Imagen 51">
            <a:hlinkClick r:id="" action="ppaction://hlinkshowjump?jump=firstslide"/>
            <a:extLst>
              <a:ext uri="{FF2B5EF4-FFF2-40B4-BE49-F238E27FC236}">
                <a16:creationId xmlns:a16="http://schemas.microsoft.com/office/drawing/2014/main" xmlns="" id="{EBBE7507-5617-D640-97B1-57087617989F}"/>
              </a:ext>
            </a:extLst>
          </p:cNvPr>
          <p:cNvPicPr>
            <a:picLocks noChangeAspect="1"/>
          </p:cNvPicPr>
          <p:nvPr userDrawn="1"/>
        </p:nvPicPr>
        <p:blipFill>
          <a:blip r:embed="rId2"/>
          <a:srcRect/>
          <a:stretch/>
        </p:blipFill>
        <p:spPr>
          <a:xfrm>
            <a:off x="15561724" y="334176"/>
            <a:ext cx="338667" cy="330405"/>
          </a:xfrm>
          <a:prstGeom prst="rect">
            <a:avLst/>
          </a:prstGeom>
        </p:spPr>
      </p:pic>
      <p:sp>
        <p:nvSpPr>
          <p:cNvPr id="6" name="Marcador de texto 27">
            <a:extLst>
              <a:ext uri="{FF2B5EF4-FFF2-40B4-BE49-F238E27FC236}">
                <a16:creationId xmlns:a16="http://schemas.microsoft.com/office/drawing/2014/main" xmlns="" id="{746A88C5-B691-B04B-BDC8-2834D4413F42}"/>
              </a:ext>
            </a:extLst>
          </p:cNvPr>
          <p:cNvSpPr>
            <a:spLocks noGrp="1"/>
          </p:cNvSpPr>
          <p:nvPr>
            <p:ph type="body" sz="quarter" idx="10" hasCustomPrompt="1"/>
          </p:nvPr>
        </p:nvSpPr>
        <p:spPr>
          <a:xfrm>
            <a:off x="6270970" y="2810954"/>
            <a:ext cx="5308029" cy="246221"/>
          </a:xfrm>
          <a:prstGeom prst="rect">
            <a:avLst/>
          </a:prstGeom>
        </p:spPr>
        <p:txBody>
          <a:bodyPr wrap="square" lIns="0" tIns="0" rIns="0" bIns="0">
            <a:spAutoFit/>
          </a:bodyPr>
          <a:lstStyle>
            <a:lvl1pPr marL="0" indent="0">
              <a:buFontTx/>
              <a:buNone/>
              <a:defRPr sz="1600"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ca-ES" noProof="1">
                <a:solidFill>
                  <a:prstClr val="black"/>
                </a:solidFill>
                <a:cs typeface="Arial" panose="020B0604020202020204" pitchFamily="34" charset="0"/>
              </a:rPr>
              <a:t>Text introducció Arial Normal 12 pt.</a:t>
            </a:r>
            <a:endParaRPr lang="es-ES" dirty="0"/>
          </a:p>
        </p:txBody>
      </p:sp>
      <p:sp>
        <p:nvSpPr>
          <p:cNvPr id="12" name="Marcador de texto 27">
            <a:extLst>
              <a:ext uri="{FF2B5EF4-FFF2-40B4-BE49-F238E27FC236}">
                <a16:creationId xmlns:a16="http://schemas.microsoft.com/office/drawing/2014/main" xmlns="" id="{FF996D48-A318-3241-86BD-44032769B2D0}"/>
              </a:ext>
            </a:extLst>
          </p:cNvPr>
          <p:cNvSpPr>
            <a:spLocks noGrp="1"/>
          </p:cNvSpPr>
          <p:nvPr>
            <p:ph type="body" sz="quarter" idx="13" hasCustomPrompt="1"/>
          </p:nvPr>
        </p:nvSpPr>
        <p:spPr>
          <a:xfrm>
            <a:off x="353633" y="2739019"/>
            <a:ext cx="5224483" cy="492443"/>
          </a:xfrm>
          <a:prstGeom prst="rect">
            <a:avLst/>
          </a:prstGeom>
        </p:spPr>
        <p:txBody>
          <a:bodyPr wrap="square" lIns="0" tIns="0" rIns="0" bIns="0">
            <a:noAutofit/>
          </a:bodyPr>
          <a:lstStyle>
            <a:lvl1pPr marL="0" indent="0">
              <a:buFontTx/>
              <a:buNone/>
              <a:defRPr sz="2667"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20 pt</a:t>
            </a:r>
          </a:p>
        </p:txBody>
      </p:sp>
      <p:sp>
        <p:nvSpPr>
          <p:cNvPr id="13" name="Marcador de texto 27">
            <a:extLst>
              <a:ext uri="{FF2B5EF4-FFF2-40B4-BE49-F238E27FC236}">
                <a16:creationId xmlns:a16="http://schemas.microsoft.com/office/drawing/2014/main" xmlns="" id="{95B6CB21-E984-EB4A-9633-FD837F20DB07}"/>
              </a:ext>
            </a:extLst>
          </p:cNvPr>
          <p:cNvSpPr>
            <a:spLocks noGrp="1"/>
          </p:cNvSpPr>
          <p:nvPr>
            <p:ph type="body" sz="quarter" idx="14" hasCustomPrompt="1"/>
          </p:nvPr>
        </p:nvSpPr>
        <p:spPr>
          <a:xfrm>
            <a:off x="353633" y="3189667"/>
            <a:ext cx="5224481" cy="650453"/>
          </a:xfrm>
          <a:prstGeom prst="rect">
            <a:avLst/>
          </a:prstGeom>
        </p:spPr>
        <p:txBody>
          <a:bodyPr wrap="square" lIns="0" tIns="0" rIns="0" bIns="0">
            <a:noAutofit/>
          </a:bodyPr>
          <a:lstStyle>
            <a:lvl1pPr marL="0" indent="0">
              <a:buFontTx/>
              <a:buNone/>
              <a:defRPr sz="1333" baseline="0">
                <a:solidFill>
                  <a:schemeClr val="tx1"/>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Text </a:t>
            </a:r>
            <a:r>
              <a:rPr lang="es-ES" dirty="0" err="1"/>
              <a:t>introducció</a:t>
            </a:r>
            <a:r>
              <a:rPr lang="es-ES" dirty="0"/>
              <a:t> Arial Normal 10 pt.</a:t>
            </a:r>
          </a:p>
        </p:txBody>
      </p:sp>
      <p:sp>
        <p:nvSpPr>
          <p:cNvPr id="11" name="Rectángulo 10">
            <a:extLst>
              <a:ext uri="{FF2B5EF4-FFF2-40B4-BE49-F238E27FC236}">
                <a16:creationId xmlns:a16="http://schemas.microsoft.com/office/drawing/2014/main" xmlns="" id="{5565B46E-16DB-9D4E-B7DA-E217D01FD740}"/>
              </a:ext>
            </a:extLst>
          </p:cNvPr>
          <p:cNvSpPr/>
          <p:nvPr userDrawn="1"/>
        </p:nvSpPr>
        <p:spPr>
          <a:xfrm>
            <a:off x="12175688" y="8669867"/>
            <a:ext cx="4080313" cy="474133"/>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3" name="Marcador de posición de imagen 2">
            <a:extLst>
              <a:ext uri="{FF2B5EF4-FFF2-40B4-BE49-F238E27FC236}">
                <a16:creationId xmlns:a16="http://schemas.microsoft.com/office/drawing/2014/main" xmlns="" id="{94E0BF52-A73F-9840-B195-80DE3F33B49D}"/>
              </a:ext>
            </a:extLst>
          </p:cNvPr>
          <p:cNvSpPr>
            <a:spLocks noGrp="1"/>
          </p:cNvSpPr>
          <p:nvPr>
            <p:ph type="pic" sz="quarter" idx="15"/>
          </p:nvPr>
        </p:nvSpPr>
        <p:spPr>
          <a:xfrm>
            <a:off x="12204701" y="2288743"/>
            <a:ext cx="4051300" cy="6381124"/>
          </a:xfrm>
          <a:prstGeom prst="rect">
            <a:avLst/>
          </a:prstGeom>
        </p:spPr>
        <p:txBody>
          <a:bodyPr/>
          <a:lstStyle>
            <a:lvl1pPr marL="0" indent="0">
              <a:buFontTx/>
              <a:buNone/>
              <a:defRPr/>
            </a:lvl1pPr>
          </a:lstStyle>
          <a:p>
            <a:endParaRPr lang="es-ES" dirty="0"/>
          </a:p>
        </p:txBody>
      </p:sp>
    </p:spTree>
    <p:extLst>
      <p:ext uri="{BB962C8B-B14F-4D97-AF65-F5344CB8AC3E}">
        <p14:creationId xmlns:p14="http://schemas.microsoft.com/office/powerpoint/2010/main" val="1084054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C86F44A5-155A-B641-B084-4B216A366B04}"/>
              </a:ext>
            </a:extLst>
          </p:cNvPr>
          <p:cNvPicPr>
            <a:picLocks noChangeAspect="1"/>
          </p:cNvPicPr>
          <p:nvPr userDrawn="1"/>
        </p:nvPicPr>
        <p:blipFill>
          <a:blip r:embed="rId2"/>
          <a:srcRect/>
          <a:stretch/>
        </p:blipFill>
        <p:spPr>
          <a:xfrm>
            <a:off x="0" y="1061"/>
            <a:ext cx="16254117" cy="9142940"/>
          </a:xfrm>
          <a:prstGeom prst="rect">
            <a:avLst/>
          </a:prstGeom>
        </p:spPr>
      </p:pic>
      <p:pic>
        <p:nvPicPr>
          <p:cNvPr id="15" name="Imagen 14">
            <a:extLst>
              <a:ext uri="{FF2B5EF4-FFF2-40B4-BE49-F238E27FC236}">
                <a16:creationId xmlns:a16="http://schemas.microsoft.com/office/drawing/2014/main" xmlns="" id="{CF06C8E4-0756-FB40-A8F9-A3573ADA2527}"/>
              </a:ext>
            </a:extLst>
          </p:cNvPr>
          <p:cNvPicPr>
            <a:picLocks noChangeAspect="1"/>
          </p:cNvPicPr>
          <p:nvPr userDrawn="1"/>
        </p:nvPicPr>
        <p:blipFill>
          <a:blip r:embed="rId3"/>
          <a:stretch>
            <a:fillRect/>
          </a:stretch>
        </p:blipFill>
        <p:spPr>
          <a:xfrm>
            <a:off x="6164029" y="7865664"/>
            <a:ext cx="4044305" cy="893320"/>
          </a:xfrm>
          <a:prstGeom prst="rect">
            <a:avLst/>
          </a:prstGeom>
        </p:spPr>
      </p:pic>
      <p:sp>
        <p:nvSpPr>
          <p:cNvPr id="4" name="Marcador de texto 3">
            <a:extLst>
              <a:ext uri="{FF2B5EF4-FFF2-40B4-BE49-F238E27FC236}">
                <a16:creationId xmlns:a16="http://schemas.microsoft.com/office/drawing/2014/main" xmlns="" id="{1CE872E3-E358-3848-9B86-B5E75430C579}"/>
              </a:ext>
            </a:extLst>
          </p:cNvPr>
          <p:cNvSpPr>
            <a:spLocks noGrp="1"/>
          </p:cNvSpPr>
          <p:nvPr>
            <p:ph type="body" sz="quarter" idx="10" hasCustomPrompt="1"/>
          </p:nvPr>
        </p:nvSpPr>
        <p:spPr>
          <a:xfrm>
            <a:off x="6164029" y="4354318"/>
            <a:ext cx="4044305" cy="435365"/>
          </a:xfrm>
          <a:prstGeom prst="rect">
            <a:avLst/>
          </a:prstGeom>
        </p:spPr>
        <p:txBody>
          <a:bodyPr/>
          <a:lstStyle>
            <a:lvl1pPr marL="0" indent="0" algn="ctr">
              <a:buFontTx/>
              <a:buNone/>
              <a:defRPr sz="2667" b="1" i="0" baseline="0">
                <a:solidFill>
                  <a:schemeClr val="bg1"/>
                </a:solidFill>
                <a:latin typeface="Arial" panose="020B0604020202020204" pitchFamily="34" charset="0"/>
              </a:defRPr>
            </a:lvl1pPr>
            <a:lvl2pPr marL="609585" indent="0">
              <a:buFontTx/>
              <a:buNone/>
              <a:defRPr sz="2667" b="1" i="0" baseline="0">
                <a:solidFill>
                  <a:schemeClr val="bg1"/>
                </a:solidFill>
                <a:latin typeface="Arial" panose="020B0604020202020204" pitchFamily="34" charset="0"/>
              </a:defRPr>
            </a:lvl2pPr>
            <a:lvl3pPr marL="1219170" indent="0">
              <a:buFontTx/>
              <a:buNone/>
              <a:defRPr sz="2667" b="1" i="0" baseline="0">
                <a:solidFill>
                  <a:schemeClr val="bg1"/>
                </a:solidFill>
                <a:latin typeface="Arial" panose="020B0604020202020204" pitchFamily="34" charset="0"/>
              </a:defRPr>
            </a:lvl3pPr>
            <a:lvl4pPr marL="1828754" indent="0">
              <a:buFontTx/>
              <a:buNone/>
              <a:defRPr sz="2667" b="1" i="0" baseline="0">
                <a:solidFill>
                  <a:schemeClr val="bg1"/>
                </a:solidFill>
                <a:latin typeface="Arial" panose="020B0604020202020204" pitchFamily="34" charset="0"/>
              </a:defRPr>
            </a:lvl4pPr>
            <a:lvl5pPr marL="2438339" indent="0">
              <a:buFontTx/>
              <a:buNone/>
              <a:defRPr sz="2667" b="1" i="0" baseline="0">
                <a:solidFill>
                  <a:schemeClr val="bg1"/>
                </a:solidFill>
                <a:latin typeface="Arial" panose="020B0604020202020204" pitchFamily="34" charset="0"/>
              </a:defRPr>
            </a:lvl5pPr>
          </a:lstStyle>
          <a:p>
            <a:pPr lvl="0"/>
            <a:r>
              <a:rPr lang="es-ES" dirty="0" err="1"/>
              <a:t>url</a:t>
            </a:r>
            <a:endParaRPr lang="es-ES" dirty="0"/>
          </a:p>
        </p:txBody>
      </p:sp>
    </p:spTree>
    <p:extLst>
      <p:ext uri="{BB962C8B-B14F-4D97-AF65-F5344CB8AC3E}">
        <p14:creationId xmlns:p14="http://schemas.microsoft.com/office/powerpoint/2010/main" val="29528504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5B4ED75-E50B-504F-8078-375C62F0B52E}"/>
              </a:ext>
            </a:extLst>
          </p:cNvPr>
          <p:cNvSpPr>
            <a:spLocks noGrp="1"/>
          </p:cNvSpPr>
          <p:nvPr>
            <p:ph type="ctrTitle"/>
          </p:nvPr>
        </p:nvSpPr>
        <p:spPr>
          <a:xfrm>
            <a:off x="2032000" y="1496484"/>
            <a:ext cx="12192000" cy="3183467"/>
          </a:xfrm>
        </p:spPr>
        <p:txBody>
          <a:bodyPr anchor="b"/>
          <a:lstStyle>
            <a:lvl1pPr algn="ctr">
              <a:defRPr sz="8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5AF3DCC3-B593-414F-A9EA-79E95B3BE937}"/>
              </a:ext>
            </a:extLst>
          </p:cNvPr>
          <p:cNvSpPr>
            <a:spLocks noGrp="1"/>
          </p:cNvSpPr>
          <p:nvPr>
            <p:ph type="subTitle" idx="1"/>
          </p:nvPr>
        </p:nvSpPr>
        <p:spPr>
          <a:xfrm>
            <a:off x="2032000" y="4802717"/>
            <a:ext cx="12192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17D4CF7B-328C-D845-9578-704D12425760}"/>
              </a:ext>
            </a:extLst>
          </p:cNvPr>
          <p:cNvSpPr>
            <a:spLocks noGrp="1"/>
          </p:cNvSpPr>
          <p:nvPr>
            <p:ph type="dt" sz="half" idx="10"/>
          </p:nvPr>
        </p:nvSpPr>
        <p:spPr/>
        <p:txBody>
          <a:bodyPr/>
          <a:lstStyle/>
          <a:p>
            <a:fld id="{82C99FF2-E0C4-CE45-9876-CEF81B880042}" type="datetimeFigureOut">
              <a:rPr lang="es-ES" smtClean="0">
                <a:solidFill>
                  <a:prstClr val="black"/>
                </a:solidFill>
              </a:rPr>
              <a:pPr/>
              <a:t>18/03/2026</a:t>
            </a:fld>
            <a:endParaRPr lang="es-ES">
              <a:solidFill>
                <a:prstClr val="black"/>
              </a:solidFill>
            </a:endParaRPr>
          </a:p>
        </p:txBody>
      </p:sp>
      <p:sp>
        <p:nvSpPr>
          <p:cNvPr id="5" name="Marcador de pie de página 4">
            <a:extLst>
              <a:ext uri="{FF2B5EF4-FFF2-40B4-BE49-F238E27FC236}">
                <a16:creationId xmlns:a16="http://schemas.microsoft.com/office/drawing/2014/main" xmlns="" id="{C3E53AFE-22C6-1149-8E56-8FBBCC8EFC33}"/>
              </a:ext>
            </a:extLst>
          </p:cNvPr>
          <p:cNvSpPr>
            <a:spLocks noGrp="1"/>
          </p:cNvSpPr>
          <p:nvPr>
            <p:ph type="ftr" sz="quarter" idx="11"/>
          </p:nvPr>
        </p:nvSpPr>
        <p:spPr/>
        <p:txBody>
          <a:bodyPr/>
          <a:lstStyle/>
          <a:p>
            <a:endParaRPr lang="es-ES">
              <a:solidFill>
                <a:prstClr val="black"/>
              </a:solidFill>
            </a:endParaRPr>
          </a:p>
        </p:txBody>
      </p:sp>
      <p:sp>
        <p:nvSpPr>
          <p:cNvPr id="6" name="Marcador de número de diapositiva 5">
            <a:extLst>
              <a:ext uri="{FF2B5EF4-FFF2-40B4-BE49-F238E27FC236}">
                <a16:creationId xmlns:a16="http://schemas.microsoft.com/office/drawing/2014/main" xmlns="" id="{4E926E05-5ABE-804A-AA2A-79C510EBF699}"/>
              </a:ext>
            </a:extLst>
          </p:cNvPr>
          <p:cNvSpPr>
            <a:spLocks noGrp="1"/>
          </p:cNvSpPr>
          <p:nvPr>
            <p:ph type="sldNum" sz="quarter" idx="12"/>
          </p:nvPr>
        </p:nvSpPr>
        <p:spPr/>
        <p:txBody>
          <a:bodyPr/>
          <a:lstStyle/>
          <a:p>
            <a:fld id="{AD13915E-F058-DC42-A72E-7C5FA39B257D}" type="slidenum">
              <a:rPr lang="es-ES" smtClean="0">
                <a:solidFill>
                  <a:prstClr val="black"/>
                </a:solidFill>
              </a:rPr>
              <a:pPr/>
              <a:t>‹Nº›</a:t>
            </a:fld>
            <a:endParaRPr lang="es-ES">
              <a:solidFill>
                <a:prstClr val="black"/>
              </a:solidFill>
            </a:endParaRPr>
          </a:p>
        </p:txBody>
      </p:sp>
    </p:spTree>
    <p:extLst>
      <p:ext uri="{BB962C8B-B14F-4D97-AF65-F5344CB8AC3E}">
        <p14:creationId xmlns:p14="http://schemas.microsoft.com/office/powerpoint/2010/main" val="17040499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xmlns="" id="{03370D0D-3137-5F4F-8C5C-A67137074924}"/>
              </a:ext>
            </a:extLst>
          </p:cNvPr>
          <p:cNvSpPr/>
          <p:nvPr userDrawn="1"/>
        </p:nvSpPr>
        <p:spPr>
          <a:xfrm>
            <a:off x="-1" y="1"/>
            <a:ext cx="16256000" cy="46164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solidFill>
                <a:prstClr val="white"/>
              </a:solidFill>
            </a:endParaRPr>
          </a:p>
        </p:txBody>
      </p:sp>
      <p:sp>
        <p:nvSpPr>
          <p:cNvPr id="11" name="Rectángulo 10">
            <a:extLst>
              <a:ext uri="{FF2B5EF4-FFF2-40B4-BE49-F238E27FC236}">
                <a16:creationId xmlns:a16="http://schemas.microsoft.com/office/drawing/2014/main" xmlns="" id="{1F02EAF6-36C2-4E47-A250-22CD18B82DE7}"/>
              </a:ext>
            </a:extLst>
          </p:cNvPr>
          <p:cNvSpPr/>
          <p:nvPr userDrawn="1"/>
        </p:nvSpPr>
        <p:spPr>
          <a:xfrm rot="5400000">
            <a:off x="-2071167" y="2071166"/>
            <a:ext cx="4616468" cy="474133"/>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solidFill>
                <a:srgbClr val="CE0F2D"/>
              </a:solidFill>
            </a:endParaRPr>
          </a:p>
        </p:txBody>
      </p:sp>
      <p:sp>
        <p:nvSpPr>
          <p:cNvPr id="13" name="Marcador de posición de imagen 12">
            <a:extLst>
              <a:ext uri="{FF2B5EF4-FFF2-40B4-BE49-F238E27FC236}">
                <a16:creationId xmlns:a16="http://schemas.microsoft.com/office/drawing/2014/main" xmlns="" id="{609C4EDA-93E9-B344-A019-204422216D4E}"/>
              </a:ext>
            </a:extLst>
          </p:cNvPr>
          <p:cNvSpPr>
            <a:spLocks noGrp="1"/>
          </p:cNvSpPr>
          <p:nvPr>
            <p:ph type="pic" sz="quarter" idx="10"/>
          </p:nvPr>
        </p:nvSpPr>
        <p:spPr>
          <a:xfrm>
            <a:off x="0" y="4616451"/>
            <a:ext cx="16256000" cy="4527549"/>
          </a:xfrm>
          <a:prstGeom prst="rect">
            <a:avLst/>
          </a:prstGeom>
        </p:spPr>
        <p:txBody>
          <a:bodyPr/>
          <a:lstStyle>
            <a:lvl1pPr marL="0" indent="0">
              <a:buFontTx/>
              <a:buNone/>
              <a:defRPr/>
            </a:lvl1pPr>
          </a:lstStyle>
          <a:p>
            <a:endParaRPr lang="es-ES" dirty="0"/>
          </a:p>
        </p:txBody>
      </p:sp>
      <p:sp>
        <p:nvSpPr>
          <p:cNvPr id="18" name="Marcador de texto 17">
            <a:extLst>
              <a:ext uri="{FF2B5EF4-FFF2-40B4-BE49-F238E27FC236}">
                <a16:creationId xmlns:a16="http://schemas.microsoft.com/office/drawing/2014/main" xmlns="" id="{3D5FE0F3-717A-6041-98FB-21E468F14CB4}"/>
              </a:ext>
            </a:extLst>
          </p:cNvPr>
          <p:cNvSpPr>
            <a:spLocks noGrp="1"/>
          </p:cNvSpPr>
          <p:nvPr>
            <p:ph type="body" sz="quarter" idx="11" hasCustomPrompt="1"/>
          </p:nvPr>
        </p:nvSpPr>
        <p:spPr>
          <a:xfrm>
            <a:off x="952500" y="2764211"/>
            <a:ext cx="14700907" cy="813676"/>
          </a:xfrm>
          <a:prstGeom prst="rect">
            <a:avLst/>
          </a:prstGeom>
        </p:spPr>
        <p:txBody>
          <a:bodyPr lIns="0" tIns="0" rIns="0" bIns="0"/>
          <a:lstStyle>
            <a:lvl1pPr marL="0" indent="0">
              <a:spcBef>
                <a:spcPts val="0"/>
              </a:spcBef>
              <a:buFontTx/>
              <a:buNone/>
              <a:defRPr sz="5333" baseline="0">
                <a:solidFill>
                  <a:schemeClr val="bg1"/>
                </a:solidFill>
                <a:latin typeface="Safiro SemiBold" pitchFamily="2" charset="77"/>
              </a:defRPr>
            </a:lvl1pPr>
            <a:lvl2pPr marL="0" indent="0">
              <a:spcBef>
                <a:spcPts val="0"/>
              </a:spcBef>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r>
              <a:rPr lang="es-ES" dirty="0" err="1"/>
              <a:t>Safiro</a:t>
            </a:r>
            <a:r>
              <a:rPr lang="es-ES" dirty="0"/>
              <a:t> </a:t>
            </a:r>
            <a:r>
              <a:rPr lang="es-ES" dirty="0" err="1"/>
              <a:t>Semibold</a:t>
            </a:r>
            <a:r>
              <a:rPr lang="es-ES" dirty="0"/>
              <a:t> 40 pt</a:t>
            </a:r>
          </a:p>
        </p:txBody>
      </p:sp>
      <p:sp>
        <p:nvSpPr>
          <p:cNvPr id="19" name="Marcador de texto 17">
            <a:extLst>
              <a:ext uri="{FF2B5EF4-FFF2-40B4-BE49-F238E27FC236}">
                <a16:creationId xmlns:a16="http://schemas.microsoft.com/office/drawing/2014/main" xmlns="" id="{E224D48A-996C-124F-A1D0-FD258F519461}"/>
              </a:ext>
            </a:extLst>
          </p:cNvPr>
          <p:cNvSpPr>
            <a:spLocks noGrp="1"/>
          </p:cNvSpPr>
          <p:nvPr>
            <p:ph type="body" sz="quarter" idx="12" hasCustomPrompt="1"/>
          </p:nvPr>
        </p:nvSpPr>
        <p:spPr>
          <a:xfrm>
            <a:off x="952500" y="3520954"/>
            <a:ext cx="14700907" cy="813676"/>
          </a:xfrm>
          <a:prstGeom prst="rect">
            <a:avLst/>
          </a:prstGeom>
        </p:spPr>
        <p:txBody>
          <a:bodyPr lIns="0" tIns="0" rIns="0" bIns="0"/>
          <a:lstStyle>
            <a:lvl1pPr marL="0" indent="0">
              <a:spcBef>
                <a:spcPts val="0"/>
              </a:spcBef>
              <a:buFontTx/>
              <a:buNone/>
              <a:defRPr sz="5333" baseline="0">
                <a:solidFill>
                  <a:schemeClr val="bg1"/>
                </a:solidFill>
                <a:latin typeface="Safiro" pitchFamily="2" charset="77"/>
              </a:defRPr>
            </a:lvl1pPr>
            <a:lvl2pPr marL="0" indent="0">
              <a:spcBef>
                <a:spcPts val="0"/>
              </a:spcBef>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r>
              <a:rPr lang="es-ES" dirty="0" err="1"/>
              <a:t>Safiro</a:t>
            </a:r>
            <a:r>
              <a:rPr lang="es-ES" dirty="0"/>
              <a:t> Regular 40 pt</a:t>
            </a:r>
          </a:p>
        </p:txBody>
      </p:sp>
    </p:spTree>
    <p:extLst>
      <p:ext uri="{BB962C8B-B14F-4D97-AF65-F5344CB8AC3E}">
        <p14:creationId xmlns:p14="http://schemas.microsoft.com/office/powerpoint/2010/main" val="42043732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4051920" y="2288743"/>
            <a:ext cx="12204080" cy="691867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6" name="Marcador de posición de imagen 2">
            <a:extLst>
              <a:ext uri="{FF2B5EF4-FFF2-40B4-BE49-F238E27FC236}">
                <a16:creationId xmlns:a16="http://schemas.microsoft.com/office/drawing/2014/main" xmlns="" id="{3CA9AE1C-9911-9E44-AC88-FB1F9B327B5F}"/>
              </a:ext>
            </a:extLst>
          </p:cNvPr>
          <p:cNvSpPr>
            <a:spLocks noGrp="1"/>
          </p:cNvSpPr>
          <p:nvPr>
            <p:ph type="pic" idx="1"/>
          </p:nvPr>
        </p:nvSpPr>
        <p:spPr>
          <a:xfrm>
            <a:off x="0" y="-2"/>
            <a:ext cx="4051920" cy="8726683"/>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s-ES"/>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4421360" y="1366553"/>
            <a:ext cx="10853675" cy="92219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sp>
        <p:nvSpPr>
          <p:cNvPr id="21" name="Rectángulo 20">
            <a:extLst>
              <a:ext uri="{FF2B5EF4-FFF2-40B4-BE49-F238E27FC236}">
                <a16:creationId xmlns:a16="http://schemas.microsoft.com/office/drawing/2014/main" xmlns="" id="{B8500F04-DBF7-8045-BA9C-707895833A7B}"/>
              </a:ext>
            </a:extLst>
          </p:cNvPr>
          <p:cNvSpPr/>
          <p:nvPr userDrawn="1"/>
        </p:nvSpPr>
        <p:spPr>
          <a:xfrm>
            <a:off x="-29013" y="8733287"/>
            <a:ext cx="4080933" cy="474133"/>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8" name="Marcador de texto 27">
            <a:extLst>
              <a:ext uri="{FF2B5EF4-FFF2-40B4-BE49-F238E27FC236}">
                <a16:creationId xmlns:a16="http://schemas.microsoft.com/office/drawing/2014/main" xmlns="" id="{0A7D9BC2-575D-3B43-BD4D-B6FB2D9C8F37}"/>
              </a:ext>
            </a:extLst>
          </p:cNvPr>
          <p:cNvSpPr>
            <a:spLocks noGrp="1"/>
          </p:cNvSpPr>
          <p:nvPr>
            <p:ph type="body" sz="quarter" idx="10" hasCustomPrompt="1"/>
          </p:nvPr>
        </p:nvSpPr>
        <p:spPr>
          <a:xfrm>
            <a:off x="4419904" y="2810954"/>
            <a:ext cx="4618993" cy="246221"/>
          </a:xfrm>
          <a:prstGeom prst="rect">
            <a:avLst/>
          </a:prstGeom>
        </p:spPr>
        <p:txBody>
          <a:bodyPr wrap="square" lIns="0" tIns="0" rIns="0" bIns="0">
            <a:spAutoFit/>
          </a:bodyPr>
          <a:lstStyle>
            <a:lvl1pPr marL="0" indent="0">
              <a:buFontTx/>
              <a:buNone/>
              <a:defRPr sz="1600"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12 pt</a:t>
            </a:r>
          </a:p>
        </p:txBody>
      </p:sp>
      <p:sp>
        <p:nvSpPr>
          <p:cNvPr id="33" name="Marcador de texto 32">
            <a:extLst>
              <a:ext uri="{FF2B5EF4-FFF2-40B4-BE49-F238E27FC236}">
                <a16:creationId xmlns:a16="http://schemas.microsoft.com/office/drawing/2014/main" xmlns="" id="{0812FAC4-FCB3-EE40-8926-C9F4AA94D879}"/>
              </a:ext>
            </a:extLst>
          </p:cNvPr>
          <p:cNvSpPr>
            <a:spLocks noGrp="1"/>
          </p:cNvSpPr>
          <p:nvPr>
            <p:ph type="body" sz="quarter" idx="11" hasCustomPrompt="1"/>
          </p:nvPr>
        </p:nvSpPr>
        <p:spPr>
          <a:xfrm>
            <a:off x="10337800" y="2815185"/>
            <a:ext cx="4937235" cy="205184"/>
          </a:xfrm>
          <a:prstGeom prst="rect">
            <a:avLst/>
          </a:prstGeom>
        </p:spPr>
        <p:txBody>
          <a:bodyPr lIns="0" tIns="0" rIns="0" bIns="0">
            <a:spAutoFit/>
          </a:bodyPr>
          <a:lstStyle>
            <a:lvl1pPr marL="0" indent="0">
              <a:buFontTx/>
              <a:buNone/>
              <a:defRPr sz="1333" baseline="0">
                <a:latin typeface="Arial" panose="020B0604020202020204" pitchFamily="34" charset="0"/>
              </a:defRPr>
            </a:lvl1pPr>
            <a:lvl2pPr marL="609585" indent="0">
              <a:buFontTx/>
              <a:buNone/>
              <a:defRPr sz="1333" baseline="0">
                <a:latin typeface="Arial" panose="020B0604020202020204" pitchFamily="34" charset="0"/>
              </a:defRPr>
            </a:lvl2pPr>
            <a:lvl3pPr marL="1219170" indent="0">
              <a:buFontTx/>
              <a:buNone/>
              <a:defRPr sz="1333" baseline="0">
                <a:latin typeface="Arial" panose="020B0604020202020204" pitchFamily="34" charset="0"/>
              </a:defRPr>
            </a:lvl3pPr>
            <a:lvl4pPr marL="1828754" indent="0">
              <a:buFontTx/>
              <a:buNone/>
              <a:defRPr sz="1333" baseline="0">
                <a:latin typeface="Arial" panose="020B0604020202020204" pitchFamily="34" charset="0"/>
              </a:defRPr>
            </a:lvl4pPr>
            <a:lvl5pPr marL="2438339" indent="0">
              <a:buFontTx/>
              <a:buNone/>
              <a:defRPr sz="1333" baseline="0">
                <a:latin typeface="Arial" panose="020B0604020202020204" pitchFamily="34" charset="0"/>
              </a:defRPr>
            </a:lvl5pPr>
          </a:lstStyle>
          <a:p>
            <a:pPr lvl="0"/>
            <a:r>
              <a:rPr lang="es-ES" dirty="0"/>
              <a:t>Arial regular 10 pt</a:t>
            </a:r>
          </a:p>
        </p:txBody>
      </p:sp>
      <p:pic>
        <p:nvPicPr>
          <p:cNvPr id="34" name="Imagen 33">
            <a:hlinkClick r:id="" action="ppaction://hlinkshowjump?jump=firstslide"/>
            <a:extLst>
              <a:ext uri="{FF2B5EF4-FFF2-40B4-BE49-F238E27FC236}">
                <a16:creationId xmlns:a16="http://schemas.microsoft.com/office/drawing/2014/main" xmlns="" id="{1D3FF037-AC8D-0147-A647-9F1ED028365B}"/>
              </a:ext>
            </a:extLst>
          </p:cNvPr>
          <p:cNvPicPr>
            <a:picLocks noChangeAspect="1"/>
          </p:cNvPicPr>
          <p:nvPr userDrawn="1"/>
        </p:nvPicPr>
        <p:blipFill>
          <a:blip r:embed="rId2"/>
          <a:srcRect/>
          <a:stretch/>
        </p:blipFill>
        <p:spPr>
          <a:xfrm>
            <a:off x="15561724" y="334176"/>
            <a:ext cx="338667" cy="330405"/>
          </a:xfrm>
          <a:prstGeom prst="rect">
            <a:avLst/>
          </a:prstGeom>
        </p:spPr>
      </p:pic>
    </p:spTree>
    <p:extLst>
      <p:ext uri="{BB962C8B-B14F-4D97-AF65-F5344CB8AC3E}">
        <p14:creationId xmlns:p14="http://schemas.microsoft.com/office/powerpoint/2010/main" val="23397864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3"/>
            <a:ext cx="12204080" cy="691867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6" name="Marcador de posición de imagen 2">
            <a:extLst>
              <a:ext uri="{FF2B5EF4-FFF2-40B4-BE49-F238E27FC236}">
                <a16:creationId xmlns:a16="http://schemas.microsoft.com/office/drawing/2014/main" xmlns="" id="{3CA9AE1C-9911-9E44-AC88-FB1F9B327B5F}"/>
              </a:ext>
            </a:extLst>
          </p:cNvPr>
          <p:cNvSpPr>
            <a:spLocks noGrp="1"/>
          </p:cNvSpPr>
          <p:nvPr>
            <p:ph type="pic" idx="1"/>
          </p:nvPr>
        </p:nvSpPr>
        <p:spPr>
          <a:xfrm>
            <a:off x="12204080" y="-2"/>
            <a:ext cx="4051920" cy="8726683"/>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s-ES"/>
          </a:p>
        </p:txBody>
      </p:sp>
      <p:sp>
        <p:nvSpPr>
          <p:cNvPr id="21" name="Rectángulo 20">
            <a:extLst>
              <a:ext uri="{FF2B5EF4-FFF2-40B4-BE49-F238E27FC236}">
                <a16:creationId xmlns:a16="http://schemas.microsoft.com/office/drawing/2014/main" xmlns="" id="{B8500F04-DBF7-8045-BA9C-707895833A7B}"/>
              </a:ext>
            </a:extLst>
          </p:cNvPr>
          <p:cNvSpPr/>
          <p:nvPr userDrawn="1"/>
        </p:nvSpPr>
        <p:spPr>
          <a:xfrm>
            <a:off x="12175067" y="8733287"/>
            <a:ext cx="4080933" cy="474133"/>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sp>
        <p:nvSpPr>
          <p:cNvPr id="28" name="Marcador de texto 27">
            <a:extLst>
              <a:ext uri="{FF2B5EF4-FFF2-40B4-BE49-F238E27FC236}">
                <a16:creationId xmlns:a16="http://schemas.microsoft.com/office/drawing/2014/main" xmlns="" id="{0A7D9BC2-575D-3B43-BD4D-B6FB2D9C8F37}"/>
              </a:ext>
            </a:extLst>
          </p:cNvPr>
          <p:cNvSpPr>
            <a:spLocks noGrp="1"/>
          </p:cNvSpPr>
          <p:nvPr>
            <p:ph type="body" sz="quarter" idx="10" hasCustomPrompt="1"/>
          </p:nvPr>
        </p:nvSpPr>
        <p:spPr>
          <a:xfrm>
            <a:off x="1473185" y="3292365"/>
            <a:ext cx="3416449" cy="631968"/>
          </a:xfrm>
          <a:prstGeom prst="rect">
            <a:avLst/>
          </a:prstGeom>
        </p:spPr>
        <p:txBody>
          <a:bodyPr wrap="square" lIns="0" tIns="0" rIns="0" bIns="0">
            <a:spAutoFit/>
          </a:bodyPr>
          <a:lstStyle>
            <a:lvl1pPr marL="0" indent="0">
              <a:buFontTx/>
              <a:buNone/>
              <a:defRPr sz="1867"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14 pt</a:t>
            </a:r>
          </a:p>
          <a:p>
            <a:pPr lvl="0"/>
            <a:endParaRPr lang="es-ES" dirty="0"/>
          </a:p>
        </p:txBody>
      </p:sp>
      <p:pic>
        <p:nvPicPr>
          <p:cNvPr id="10" name="Imagen 9">
            <a:extLst>
              <a:ext uri="{FF2B5EF4-FFF2-40B4-BE49-F238E27FC236}">
                <a16:creationId xmlns:a16="http://schemas.microsoft.com/office/drawing/2014/main" xmlns="" id="{FB94A0DA-2082-FD4B-8873-3A9F16CB346D}"/>
              </a:ext>
            </a:extLst>
          </p:cNvPr>
          <p:cNvPicPr>
            <a:picLocks noChangeAspect="1"/>
          </p:cNvPicPr>
          <p:nvPr userDrawn="1"/>
        </p:nvPicPr>
        <p:blipFill>
          <a:blip r:embed="rId2"/>
          <a:srcRect/>
          <a:stretch/>
        </p:blipFill>
        <p:spPr>
          <a:xfrm>
            <a:off x="332370" y="3134942"/>
            <a:ext cx="808445" cy="808445"/>
          </a:xfrm>
          <a:prstGeom prst="rect">
            <a:avLst/>
          </a:prstGeom>
        </p:spPr>
      </p:pic>
      <p:pic>
        <p:nvPicPr>
          <p:cNvPr id="11" name="Imagen 10">
            <a:extLst>
              <a:ext uri="{FF2B5EF4-FFF2-40B4-BE49-F238E27FC236}">
                <a16:creationId xmlns:a16="http://schemas.microsoft.com/office/drawing/2014/main" xmlns="" id="{294A17E0-694F-A243-80BA-7DDD608CF9F7}"/>
              </a:ext>
            </a:extLst>
          </p:cNvPr>
          <p:cNvPicPr>
            <a:picLocks noChangeAspect="1"/>
          </p:cNvPicPr>
          <p:nvPr userDrawn="1"/>
        </p:nvPicPr>
        <p:blipFill>
          <a:blip r:embed="rId2"/>
          <a:srcRect/>
          <a:stretch/>
        </p:blipFill>
        <p:spPr>
          <a:xfrm>
            <a:off x="343878" y="5584426"/>
            <a:ext cx="808445" cy="808445"/>
          </a:xfrm>
          <a:prstGeom prst="rect">
            <a:avLst/>
          </a:prstGeom>
        </p:spPr>
      </p:pic>
      <p:pic>
        <p:nvPicPr>
          <p:cNvPr id="12" name="Imagen 11">
            <a:extLst>
              <a:ext uri="{FF2B5EF4-FFF2-40B4-BE49-F238E27FC236}">
                <a16:creationId xmlns:a16="http://schemas.microsoft.com/office/drawing/2014/main" xmlns="" id="{FEC55ACD-3B8F-C64E-A47E-7DBF4BE64AE6}"/>
              </a:ext>
            </a:extLst>
          </p:cNvPr>
          <p:cNvPicPr>
            <a:picLocks noChangeAspect="1"/>
          </p:cNvPicPr>
          <p:nvPr userDrawn="1"/>
        </p:nvPicPr>
        <p:blipFill>
          <a:blip r:embed="rId2"/>
          <a:srcRect/>
          <a:stretch/>
        </p:blipFill>
        <p:spPr>
          <a:xfrm>
            <a:off x="5735915" y="3134942"/>
            <a:ext cx="808445" cy="808445"/>
          </a:xfrm>
          <a:prstGeom prst="rect">
            <a:avLst/>
          </a:prstGeom>
        </p:spPr>
      </p:pic>
      <p:pic>
        <p:nvPicPr>
          <p:cNvPr id="13" name="Imagen 12">
            <a:extLst>
              <a:ext uri="{FF2B5EF4-FFF2-40B4-BE49-F238E27FC236}">
                <a16:creationId xmlns:a16="http://schemas.microsoft.com/office/drawing/2014/main" xmlns="" id="{066C15AA-C3D5-6547-9665-03CC016CC83B}"/>
              </a:ext>
            </a:extLst>
          </p:cNvPr>
          <p:cNvPicPr>
            <a:picLocks noChangeAspect="1"/>
          </p:cNvPicPr>
          <p:nvPr userDrawn="1"/>
        </p:nvPicPr>
        <p:blipFill>
          <a:blip r:embed="rId2"/>
          <a:srcRect/>
          <a:stretch/>
        </p:blipFill>
        <p:spPr>
          <a:xfrm>
            <a:off x="5735915" y="5584426"/>
            <a:ext cx="808445" cy="808445"/>
          </a:xfrm>
          <a:prstGeom prst="rect">
            <a:avLst/>
          </a:prstGeom>
        </p:spPr>
      </p:pic>
      <p:sp>
        <p:nvSpPr>
          <p:cNvPr id="27" name="Marcador de texto 27">
            <a:extLst>
              <a:ext uri="{FF2B5EF4-FFF2-40B4-BE49-F238E27FC236}">
                <a16:creationId xmlns:a16="http://schemas.microsoft.com/office/drawing/2014/main" xmlns="" id="{FB970307-D648-7147-949F-A077DF132A55}"/>
              </a:ext>
            </a:extLst>
          </p:cNvPr>
          <p:cNvSpPr>
            <a:spLocks noGrp="1"/>
          </p:cNvSpPr>
          <p:nvPr>
            <p:ph type="body" sz="quarter" idx="11" hasCustomPrompt="1"/>
          </p:nvPr>
        </p:nvSpPr>
        <p:spPr>
          <a:xfrm>
            <a:off x="1473185" y="3998219"/>
            <a:ext cx="3416449" cy="424351"/>
          </a:xfrm>
          <a:prstGeom prst="rect">
            <a:avLst/>
          </a:prstGeom>
        </p:spPr>
        <p:txBody>
          <a:bodyPr wrap="square" lIns="0" tIns="0" rIns="0" bIns="0">
            <a:noAutofit/>
          </a:bodyPr>
          <a:lstStyle>
            <a:lvl1pPr marL="0" indent="0">
              <a:buFontTx/>
              <a:buNone/>
              <a:defRPr sz="2133" b="1" i="0" baseline="0">
                <a:solidFill>
                  <a:srgbClr val="CC0C2F"/>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Bold 16</a:t>
            </a:r>
          </a:p>
        </p:txBody>
      </p:sp>
      <p:sp>
        <p:nvSpPr>
          <p:cNvPr id="31" name="Marcador de texto 27">
            <a:extLst>
              <a:ext uri="{FF2B5EF4-FFF2-40B4-BE49-F238E27FC236}">
                <a16:creationId xmlns:a16="http://schemas.microsoft.com/office/drawing/2014/main" xmlns="" id="{2A081F3D-E31B-1C46-A7B8-333ABC7E9434}"/>
              </a:ext>
            </a:extLst>
          </p:cNvPr>
          <p:cNvSpPr>
            <a:spLocks noGrp="1"/>
          </p:cNvSpPr>
          <p:nvPr>
            <p:ph type="body" sz="quarter" idx="12" hasCustomPrompt="1"/>
          </p:nvPr>
        </p:nvSpPr>
        <p:spPr>
          <a:xfrm>
            <a:off x="6840468" y="3292365"/>
            <a:ext cx="3416449" cy="631968"/>
          </a:xfrm>
          <a:prstGeom prst="rect">
            <a:avLst/>
          </a:prstGeom>
        </p:spPr>
        <p:txBody>
          <a:bodyPr wrap="square" lIns="0" tIns="0" rIns="0" bIns="0">
            <a:spAutoFit/>
          </a:bodyPr>
          <a:lstStyle>
            <a:lvl1pPr marL="0" indent="0">
              <a:buFontTx/>
              <a:buNone/>
              <a:defRPr sz="1867"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14 pt</a:t>
            </a:r>
          </a:p>
          <a:p>
            <a:pPr lvl="0"/>
            <a:endParaRPr lang="es-ES" dirty="0"/>
          </a:p>
        </p:txBody>
      </p:sp>
      <p:sp>
        <p:nvSpPr>
          <p:cNvPr id="32" name="Marcador de texto 27">
            <a:extLst>
              <a:ext uri="{FF2B5EF4-FFF2-40B4-BE49-F238E27FC236}">
                <a16:creationId xmlns:a16="http://schemas.microsoft.com/office/drawing/2014/main" xmlns="" id="{7E2E333F-49EB-F04C-9B25-B34AF05E1FDF}"/>
              </a:ext>
            </a:extLst>
          </p:cNvPr>
          <p:cNvSpPr>
            <a:spLocks noGrp="1"/>
          </p:cNvSpPr>
          <p:nvPr>
            <p:ph type="body" sz="quarter" idx="13" hasCustomPrompt="1"/>
          </p:nvPr>
        </p:nvSpPr>
        <p:spPr>
          <a:xfrm>
            <a:off x="6840468" y="3998219"/>
            <a:ext cx="3416449" cy="424351"/>
          </a:xfrm>
          <a:prstGeom prst="rect">
            <a:avLst/>
          </a:prstGeom>
        </p:spPr>
        <p:txBody>
          <a:bodyPr wrap="square" lIns="0" tIns="0" rIns="0" bIns="0">
            <a:noAutofit/>
          </a:bodyPr>
          <a:lstStyle>
            <a:lvl1pPr marL="0" indent="0">
              <a:buFontTx/>
              <a:buNone/>
              <a:defRPr sz="2133" b="1" i="0" baseline="0">
                <a:solidFill>
                  <a:srgbClr val="CC0C2F"/>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Bold 16</a:t>
            </a:r>
          </a:p>
        </p:txBody>
      </p:sp>
      <p:sp>
        <p:nvSpPr>
          <p:cNvPr id="34" name="Marcador de texto 27">
            <a:extLst>
              <a:ext uri="{FF2B5EF4-FFF2-40B4-BE49-F238E27FC236}">
                <a16:creationId xmlns:a16="http://schemas.microsoft.com/office/drawing/2014/main" xmlns="" id="{C51E9C1D-6D9B-8144-B664-409615C469FE}"/>
              </a:ext>
            </a:extLst>
          </p:cNvPr>
          <p:cNvSpPr>
            <a:spLocks noGrp="1"/>
          </p:cNvSpPr>
          <p:nvPr>
            <p:ph type="body" sz="quarter" idx="14" hasCustomPrompt="1"/>
          </p:nvPr>
        </p:nvSpPr>
        <p:spPr>
          <a:xfrm>
            <a:off x="1473185" y="5716752"/>
            <a:ext cx="3416449" cy="631968"/>
          </a:xfrm>
          <a:prstGeom prst="rect">
            <a:avLst/>
          </a:prstGeom>
        </p:spPr>
        <p:txBody>
          <a:bodyPr wrap="square" lIns="0" tIns="0" rIns="0" bIns="0">
            <a:spAutoFit/>
          </a:bodyPr>
          <a:lstStyle>
            <a:lvl1pPr marL="0" indent="0">
              <a:buFontTx/>
              <a:buNone/>
              <a:defRPr sz="1867"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14 pt</a:t>
            </a:r>
          </a:p>
          <a:p>
            <a:pPr lvl="0"/>
            <a:endParaRPr lang="es-ES" dirty="0"/>
          </a:p>
        </p:txBody>
      </p:sp>
      <p:sp>
        <p:nvSpPr>
          <p:cNvPr id="35" name="Marcador de texto 27">
            <a:extLst>
              <a:ext uri="{FF2B5EF4-FFF2-40B4-BE49-F238E27FC236}">
                <a16:creationId xmlns:a16="http://schemas.microsoft.com/office/drawing/2014/main" xmlns="" id="{4BA96B09-B1C3-C444-9116-315E4DF598C2}"/>
              </a:ext>
            </a:extLst>
          </p:cNvPr>
          <p:cNvSpPr>
            <a:spLocks noGrp="1"/>
          </p:cNvSpPr>
          <p:nvPr>
            <p:ph type="body" sz="quarter" idx="15" hasCustomPrompt="1"/>
          </p:nvPr>
        </p:nvSpPr>
        <p:spPr>
          <a:xfrm>
            <a:off x="1473185" y="6422606"/>
            <a:ext cx="3416449" cy="424351"/>
          </a:xfrm>
          <a:prstGeom prst="rect">
            <a:avLst/>
          </a:prstGeom>
        </p:spPr>
        <p:txBody>
          <a:bodyPr wrap="square" lIns="0" tIns="0" rIns="0" bIns="0">
            <a:noAutofit/>
          </a:bodyPr>
          <a:lstStyle>
            <a:lvl1pPr marL="0" indent="0">
              <a:buFontTx/>
              <a:buNone/>
              <a:defRPr sz="2133" b="1" i="0" baseline="0">
                <a:solidFill>
                  <a:srgbClr val="CC0C2F"/>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Bold 16</a:t>
            </a:r>
          </a:p>
        </p:txBody>
      </p:sp>
      <p:sp>
        <p:nvSpPr>
          <p:cNvPr id="36" name="Marcador de texto 27">
            <a:extLst>
              <a:ext uri="{FF2B5EF4-FFF2-40B4-BE49-F238E27FC236}">
                <a16:creationId xmlns:a16="http://schemas.microsoft.com/office/drawing/2014/main" xmlns="" id="{6BA8E748-4392-F54A-B774-3BCE2DC847FA}"/>
              </a:ext>
            </a:extLst>
          </p:cNvPr>
          <p:cNvSpPr>
            <a:spLocks noGrp="1"/>
          </p:cNvSpPr>
          <p:nvPr>
            <p:ph type="body" sz="quarter" idx="16" hasCustomPrompt="1"/>
          </p:nvPr>
        </p:nvSpPr>
        <p:spPr>
          <a:xfrm>
            <a:off x="6840468" y="5716752"/>
            <a:ext cx="3416449" cy="631968"/>
          </a:xfrm>
          <a:prstGeom prst="rect">
            <a:avLst/>
          </a:prstGeom>
        </p:spPr>
        <p:txBody>
          <a:bodyPr wrap="square" lIns="0" tIns="0" rIns="0" bIns="0">
            <a:spAutoFit/>
          </a:bodyPr>
          <a:lstStyle>
            <a:lvl1pPr marL="0" indent="0">
              <a:buFontTx/>
              <a:buNone/>
              <a:defRPr sz="1867"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14 pt</a:t>
            </a:r>
          </a:p>
          <a:p>
            <a:pPr lvl="0"/>
            <a:endParaRPr lang="es-ES" dirty="0"/>
          </a:p>
        </p:txBody>
      </p:sp>
      <p:sp>
        <p:nvSpPr>
          <p:cNvPr id="37" name="Marcador de texto 27">
            <a:extLst>
              <a:ext uri="{FF2B5EF4-FFF2-40B4-BE49-F238E27FC236}">
                <a16:creationId xmlns:a16="http://schemas.microsoft.com/office/drawing/2014/main" xmlns="" id="{288A0064-6245-6240-9644-58D07577AD49}"/>
              </a:ext>
            </a:extLst>
          </p:cNvPr>
          <p:cNvSpPr>
            <a:spLocks noGrp="1"/>
          </p:cNvSpPr>
          <p:nvPr>
            <p:ph type="body" sz="quarter" idx="17" hasCustomPrompt="1"/>
          </p:nvPr>
        </p:nvSpPr>
        <p:spPr>
          <a:xfrm>
            <a:off x="6840468" y="6422606"/>
            <a:ext cx="3416449" cy="424351"/>
          </a:xfrm>
          <a:prstGeom prst="rect">
            <a:avLst/>
          </a:prstGeom>
        </p:spPr>
        <p:txBody>
          <a:bodyPr wrap="square" lIns="0" tIns="0" rIns="0" bIns="0">
            <a:noAutofit/>
          </a:bodyPr>
          <a:lstStyle>
            <a:lvl1pPr marL="0" indent="0">
              <a:buFontTx/>
              <a:buNone/>
              <a:defRPr sz="2133" b="1" i="0" baseline="0">
                <a:solidFill>
                  <a:srgbClr val="CC0C2F"/>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Bold 16</a:t>
            </a:r>
          </a:p>
        </p:txBody>
      </p:sp>
    </p:spTree>
    <p:extLst>
      <p:ext uri="{BB962C8B-B14F-4D97-AF65-F5344CB8AC3E}">
        <p14:creationId xmlns:p14="http://schemas.microsoft.com/office/powerpoint/2010/main" val="22257587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4"/>
            <a:ext cx="16256000" cy="685525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sp>
        <p:nvSpPr>
          <p:cNvPr id="36" name="Marcador de texto 27">
            <a:extLst>
              <a:ext uri="{FF2B5EF4-FFF2-40B4-BE49-F238E27FC236}">
                <a16:creationId xmlns:a16="http://schemas.microsoft.com/office/drawing/2014/main" xmlns="" id="{6BA8E748-4392-F54A-B774-3BCE2DC847FA}"/>
              </a:ext>
            </a:extLst>
          </p:cNvPr>
          <p:cNvSpPr>
            <a:spLocks noGrp="1"/>
          </p:cNvSpPr>
          <p:nvPr>
            <p:ph type="body" sz="quarter" idx="16" hasCustomPrompt="1"/>
          </p:nvPr>
        </p:nvSpPr>
        <p:spPr>
          <a:xfrm>
            <a:off x="2208107" y="2878536"/>
            <a:ext cx="2850872" cy="27357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pic>
        <p:nvPicPr>
          <p:cNvPr id="52" name="Imagen 51">
            <a:hlinkClick r:id="" action="ppaction://hlinkshowjump?jump=firstslide"/>
            <a:extLst>
              <a:ext uri="{FF2B5EF4-FFF2-40B4-BE49-F238E27FC236}">
                <a16:creationId xmlns:a16="http://schemas.microsoft.com/office/drawing/2014/main" xmlns="" id="{EBBE7507-5617-D640-97B1-57087617989F}"/>
              </a:ext>
            </a:extLst>
          </p:cNvPr>
          <p:cNvPicPr>
            <a:picLocks noChangeAspect="1"/>
          </p:cNvPicPr>
          <p:nvPr userDrawn="1"/>
        </p:nvPicPr>
        <p:blipFill>
          <a:blip r:embed="rId2"/>
          <a:srcRect/>
          <a:stretch/>
        </p:blipFill>
        <p:spPr>
          <a:xfrm>
            <a:off x="15561724" y="334176"/>
            <a:ext cx="338667" cy="330405"/>
          </a:xfrm>
          <a:prstGeom prst="rect">
            <a:avLst/>
          </a:prstGeom>
        </p:spPr>
      </p:pic>
      <p:sp>
        <p:nvSpPr>
          <p:cNvPr id="3" name="Marcador de posición de imagen 2">
            <a:extLst>
              <a:ext uri="{FF2B5EF4-FFF2-40B4-BE49-F238E27FC236}">
                <a16:creationId xmlns:a16="http://schemas.microsoft.com/office/drawing/2014/main" xmlns="" id="{1069C6C1-8CC0-2640-86D8-D5112B1BEBE8}"/>
              </a:ext>
            </a:extLst>
          </p:cNvPr>
          <p:cNvSpPr>
            <a:spLocks noGrp="1"/>
          </p:cNvSpPr>
          <p:nvPr>
            <p:ph type="pic" sz="quarter" idx="18"/>
          </p:nvPr>
        </p:nvSpPr>
        <p:spPr>
          <a:xfrm>
            <a:off x="347211" y="2870200"/>
            <a:ext cx="1598083" cy="984251"/>
          </a:xfrm>
          <a:prstGeom prst="rect">
            <a:avLst/>
          </a:prstGeom>
        </p:spPr>
        <p:txBody>
          <a:bodyPr/>
          <a:lstStyle>
            <a:lvl1pPr marL="0" indent="0">
              <a:buFontTx/>
              <a:buNone/>
              <a:defRPr sz="2133" baseline="0"/>
            </a:lvl1pPr>
          </a:lstStyle>
          <a:p>
            <a:endParaRPr lang="es-ES" dirty="0"/>
          </a:p>
        </p:txBody>
      </p:sp>
      <p:sp>
        <p:nvSpPr>
          <p:cNvPr id="61" name="Marcador de posición de imagen 2">
            <a:extLst>
              <a:ext uri="{FF2B5EF4-FFF2-40B4-BE49-F238E27FC236}">
                <a16:creationId xmlns:a16="http://schemas.microsoft.com/office/drawing/2014/main" xmlns="" id="{C47E5EEA-CF35-1B4B-80C6-5BFC902E53ED}"/>
              </a:ext>
            </a:extLst>
          </p:cNvPr>
          <p:cNvSpPr>
            <a:spLocks noGrp="1"/>
          </p:cNvSpPr>
          <p:nvPr>
            <p:ph type="pic" sz="quarter" idx="19"/>
          </p:nvPr>
        </p:nvSpPr>
        <p:spPr>
          <a:xfrm>
            <a:off x="347211" y="4383689"/>
            <a:ext cx="1598083" cy="984251"/>
          </a:xfrm>
          <a:prstGeom prst="rect">
            <a:avLst/>
          </a:prstGeom>
        </p:spPr>
        <p:txBody>
          <a:bodyPr/>
          <a:lstStyle>
            <a:lvl1pPr marL="0" indent="0">
              <a:buFontTx/>
              <a:buNone/>
              <a:defRPr sz="2133" baseline="0"/>
            </a:lvl1pPr>
          </a:lstStyle>
          <a:p>
            <a:endParaRPr lang="es-ES" dirty="0"/>
          </a:p>
        </p:txBody>
      </p:sp>
      <p:sp>
        <p:nvSpPr>
          <p:cNvPr id="62" name="Marcador de posición de imagen 2">
            <a:extLst>
              <a:ext uri="{FF2B5EF4-FFF2-40B4-BE49-F238E27FC236}">
                <a16:creationId xmlns:a16="http://schemas.microsoft.com/office/drawing/2014/main" xmlns="" id="{AFCBA41D-C034-B04C-8572-7B024D609218}"/>
              </a:ext>
            </a:extLst>
          </p:cNvPr>
          <p:cNvSpPr>
            <a:spLocks noGrp="1"/>
          </p:cNvSpPr>
          <p:nvPr>
            <p:ph type="pic" sz="quarter" idx="20"/>
          </p:nvPr>
        </p:nvSpPr>
        <p:spPr>
          <a:xfrm>
            <a:off x="347211" y="5981263"/>
            <a:ext cx="1598083" cy="984251"/>
          </a:xfrm>
          <a:prstGeom prst="rect">
            <a:avLst/>
          </a:prstGeom>
        </p:spPr>
        <p:txBody>
          <a:bodyPr/>
          <a:lstStyle>
            <a:lvl1pPr marL="0" indent="0">
              <a:buFontTx/>
              <a:buNone/>
              <a:defRPr sz="2133" baseline="0"/>
            </a:lvl1pPr>
          </a:lstStyle>
          <a:p>
            <a:endParaRPr lang="es-ES" dirty="0"/>
          </a:p>
        </p:txBody>
      </p:sp>
      <p:sp>
        <p:nvSpPr>
          <p:cNvPr id="63" name="Marcador de posición de imagen 2">
            <a:extLst>
              <a:ext uri="{FF2B5EF4-FFF2-40B4-BE49-F238E27FC236}">
                <a16:creationId xmlns:a16="http://schemas.microsoft.com/office/drawing/2014/main" xmlns="" id="{8EBC60E6-71D1-F948-9251-C53440F42D4C}"/>
              </a:ext>
            </a:extLst>
          </p:cNvPr>
          <p:cNvSpPr>
            <a:spLocks noGrp="1"/>
          </p:cNvSpPr>
          <p:nvPr>
            <p:ph type="pic" sz="quarter" idx="21"/>
          </p:nvPr>
        </p:nvSpPr>
        <p:spPr>
          <a:xfrm>
            <a:off x="347211" y="7522780"/>
            <a:ext cx="1598083" cy="984251"/>
          </a:xfrm>
          <a:prstGeom prst="rect">
            <a:avLst/>
          </a:prstGeom>
        </p:spPr>
        <p:txBody>
          <a:bodyPr/>
          <a:lstStyle>
            <a:lvl1pPr marL="0" indent="0">
              <a:buFontTx/>
              <a:buNone/>
              <a:defRPr sz="2133" baseline="0"/>
            </a:lvl1pPr>
          </a:lstStyle>
          <a:p>
            <a:endParaRPr lang="es-ES" dirty="0"/>
          </a:p>
        </p:txBody>
      </p:sp>
      <p:sp>
        <p:nvSpPr>
          <p:cNvPr id="70" name="Marcador de posición de imagen 2">
            <a:extLst>
              <a:ext uri="{FF2B5EF4-FFF2-40B4-BE49-F238E27FC236}">
                <a16:creationId xmlns:a16="http://schemas.microsoft.com/office/drawing/2014/main" xmlns="" id="{4BF1B58E-44A6-3F46-9FB4-54A367F0E8B9}"/>
              </a:ext>
            </a:extLst>
          </p:cNvPr>
          <p:cNvSpPr>
            <a:spLocks noGrp="1"/>
          </p:cNvSpPr>
          <p:nvPr>
            <p:ph type="pic" sz="quarter" idx="27"/>
          </p:nvPr>
        </p:nvSpPr>
        <p:spPr>
          <a:xfrm>
            <a:off x="5532315" y="4383689"/>
            <a:ext cx="1598083" cy="984251"/>
          </a:xfrm>
          <a:prstGeom prst="rect">
            <a:avLst/>
          </a:prstGeom>
        </p:spPr>
        <p:txBody>
          <a:bodyPr/>
          <a:lstStyle>
            <a:lvl1pPr marL="0" indent="0">
              <a:buFontTx/>
              <a:buNone/>
              <a:defRPr sz="2133" baseline="0"/>
            </a:lvl1pPr>
          </a:lstStyle>
          <a:p>
            <a:endParaRPr lang="es-ES" dirty="0"/>
          </a:p>
        </p:txBody>
      </p:sp>
      <p:sp>
        <p:nvSpPr>
          <p:cNvPr id="71" name="Marcador de posición de imagen 2">
            <a:extLst>
              <a:ext uri="{FF2B5EF4-FFF2-40B4-BE49-F238E27FC236}">
                <a16:creationId xmlns:a16="http://schemas.microsoft.com/office/drawing/2014/main" xmlns="" id="{281F1764-D3A5-DA45-A161-04E56440FC1A}"/>
              </a:ext>
            </a:extLst>
          </p:cNvPr>
          <p:cNvSpPr>
            <a:spLocks noGrp="1"/>
          </p:cNvSpPr>
          <p:nvPr>
            <p:ph type="pic" sz="quarter" idx="28"/>
          </p:nvPr>
        </p:nvSpPr>
        <p:spPr>
          <a:xfrm>
            <a:off x="5532315" y="5981263"/>
            <a:ext cx="1598083" cy="984251"/>
          </a:xfrm>
          <a:prstGeom prst="rect">
            <a:avLst/>
          </a:prstGeom>
        </p:spPr>
        <p:txBody>
          <a:bodyPr/>
          <a:lstStyle>
            <a:lvl1pPr marL="0" indent="0">
              <a:buFontTx/>
              <a:buNone/>
              <a:defRPr sz="2133" baseline="0"/>
            </a:lvl1pPr>
          </a:lstStyle>
          <a:p>
            <a:endParaRPr lang="es-ES" dirty="0"/>
          </a:p>
        </p:txBody>
      </p:sp>
      <p:sp>
        <p:nvSpPr>
          <p:cNvPr id="72" name="Marcador de posición de imagen 2">
            <a:extLst>
              <a:ext uri="{FF2B5EF4-FFF2-40B4-BE49-F238E27FC236}">
                <a16:creationId xmlns:a16="http://schemas.microsoft.com/office/drawing/2014/main" xmlns="" id="{F07BC4B2-F80C-C245-9BDB-80067A1CC153}"/>
              </a:ext>
            </a:extLst>
          </p:cNvPr>
          <p:cNvSpPr>
            <a:spLocks noGrp="1"/>
          </p:cNvSpPr>
          <p:nvPr>
            <p:ph type="pic" sz="quarter" idx="29"/>
          </p:nvPr>
        </p:nvSpPr>
        <p:spPr>
          <a:xfrm>
            <a:off x="5532315" y="7522780"/>
            <a:ext cx="1598083" cy="984251"/>
          </a:xfrm>
          <a:prstGeom prst="rect">
            <a:avLst/>
          </a:prstGeom>
        </p:spPr>
        <p:txBody>
          <a:bodyPr/>
          <a:lstStyle>
            <a:lvl1pPr marL="0" indent="0">
              <a:buFontTx/>
              <a:buNone/>
              <a:defRPr sz="2133" baseline="0"/>
            </a:lvl1pPr>
          </a:lstStyle>
          <a:p>
            <a:endParaRPr lang="es-ES" dirty="0"/>
          </a:p>
        </p:txBody>
      </p:sp>
      <p:sp>
        <p:nvSpPr>
          <p:cNvPr id="76" name="Marcador de posición de imagen 2">
            <a:extLst>
              <a:ext uri="{FF2B5EF4-FFF2-40B4-BE49-F238E27FC236}">
                <a16:creationId xmlns:a16="http://schemas.microsoft.com/office/drawing/2014/main" xmlns="" id="{ACF1046C-025F-7C41-9BDC-AB1497C2EAE8}"/>
              </a:ext>
            </a:extLst>
          </p:cNvPr>
          <p:cNvSpPr>
            <a:spLocks noGrp="1"/>
          </p:cNvSpPr>
          <p:nvPr>
            <p:ph type="pic" sz="quarter" idx="33"/>
          </p:nvPr>
        </p:nvSpPr>
        <p:spPr>
          <a:xfrm>
            <a:off x="5546328" y="2870200"/>
            <a:ext cx="1598083" cy="984251"/>
          </a:xfrm>
          <a:prstGeom prst="rect">
            <a:avLst/>
          </a:prstGeom>
        </p:spPr>
        <p:txBody>
          <a:bodyPr/>
          <a:lstStyle>
            <a:lvl1pPr marL="0" indent="0">
              <a:buFontTx/>
              <a:buNone/>
              <a:defRPr sz="2133" baseline="0"/>
            </a:lvl1pPr>
          </a:lstStyle>
          <a:p>
            <a:endParaRPr lang="es-ES" dirty="0"/>
          </a:p>
        </p:txBody>
      </p:sp>
      <p:sp>
        <p:nvSpPr>
          <p:cNvPr id="79" name="Marcador de posición de imagen 2">
            <a:extLst>
              <a:ext uri="{FF2B5EF4-FFF2-40B4-BE49-F238E27FC236}">
                <a16:creationId xmlns:a16="http://schemas.microsoft.com/office/drawing/2014/main" xmlns="" id="{E7C3D601-5054-6E48-8593-AE2DFF442D6D}"/>
              </a:ext>
            </a:extLst>
          </p:cNvPr>
          <p:cNvSpPr>
            <a:spLocks noGrp="1"/>
          </p:cNvSpPr>
          <p:nvPr>
            <p:ph type="pic" sz="quarter" idx="35"/>
          </p:nvPr>
        </p:nvSpPr>
        <p:spPr>
          <a:xfrm>
            <a:off x="10717419" y="4383689"/>
            <a:ext cx="1598083" cy="984251"/>
          </a:xfrm>
          <a:prstGeom prst="rect">
            <a:avLst/>
          </a:prstGeom>
        </p:spPr>
        <p:txBody>
          <a:bodyPr/>
          <a:lstStyle>
            <a:lvl1pPr marL="0" indent="0">
              <a:buFontTx/>
              <a:buNone/>
              <a:defRPr sz="2133" baseline="0"/>
            </a:lvl1pPr>
          </a:lstStyle>
          <a:p>
            <a:endParaRPr lang="es-ES" dirty="0"/>
          </a:p>
        </p:txBody>
      </p:sp>
      <p:sp>
        <p:nvSpPr>
          <p:cNvPr id="80" name="Marcador de posición de imagen 2">
            <a:extLst>
              <a:ext uri="{FF2B5EF4-FFF2-40B4-BE49-F238E27FC236}">
                <a16:creationId xmlns:a16="http://schemas.microsoft.com/office/drawing/2014/main" xmlns="" id="{395367DE-DEC0-BD4D-AE72-08CB2029A9D8}"/>
              </a:ext>
            </a:extLst>
          </p:cNvPr>
          <p:cNvSpPr>
            <a:spLocks noGrp="1"/>
          </p:cNvSpPr>
          <p:nvPr>
            <p:ph type="pic" sz="quarter" idx="36"/>
          </p:nvPr>
        </p:nvSpPr>
        <p:spPr>
          <a:xfrm>
            <a:off x="10717419" y="5981263"/>
            <a:ext cx="1598083" cy="984251"/>
          </a:xfrm>
          <a:prstGeom prst="rect">
            <a:avLst/>
          </a:prstGeom>
        </p:spPr>
        <p:txBody>
          <a:bodyPr/>
          <a:lstStyle>
            <a:lvl1pPr marL="0" indent="0">
              <a:buFontTx/>
              <a:buNone/>
              <a:defRPr sz="2133" baseline="0"/>
            </a:lvl1pPr>
          </a:lstStyle>
          <a:p>
            <a:endParaRPr lang="es-ES" dirty="0"/>
          </a:p>
        </p:txBody>
      </p:sp>
      <p:sp>
        <p:nvSpPr>
          <p:cNvPr id="81" name="Marcador de posición de imagen 2">
            <a:extLst>
              <a:ext uri="{FF2B5EF4-FFF2-40B4-BE49-F238E27FC236}">
                <a16:creationId xmlns:a16="http://schemas.microsoft.com/office/drawing/2014/main" xmlns="" id="{7643A3E4-3B08-5B4B-8266-7E174384BE46}"/>
              </a:ext>
            </a:extLst>
          </p:cNvPr>
          <p:cNvSpPr>
            <a:spLocks noGrp="1"/>
          </p:cNvSpPr>
          <p:nvPr>
            <p:ph type="pic" sz="quarter" idx="37"/>
          </p:nvPr>
        </p:nvSpPr>
        <p:spPr>
          <a:xfrm>
            <a:off x="10717419" y="7522780"/>
            <a:ext cx="1598083" cy="984251"/>
          </a:xfrm>
          <a:prstGeom prst="rect">
            <a:avLst/>
          </a:prstGeom>
        </p:spPr>
        <p:txBody>
          <a:bodyPr/>
          <a:lstStyle>
            <a:lvl1pPr marL="0" indent="0">
              <a:buFontTx/>
              <a:buNone/>
              <a:defRPr sz="2133" baseline="0"/>
            </a:lvl1pPr>
          </a:lstStyle>
          <a:p>
            <a:endParaRPr lang="es-ES" dirty="0"/>
          </a:p>
        </p:txBody>
      </p:sp>
      <p:sp>
        <p:nvSpPr>
          <p:cNvPr id="85" name="Marcador de posición de imagen 2">
            <a:extLst>
              <a:ext uri="{FF2B5EF4-FFF2-40B4-BE49-F238E27FC236}">
                <a16:creationId xmlns:a16="http://schemas.microsoft.com/office/drawing/2014/main" xmlns="" id="{2D013C5A-2757-C043-AA54-4C79612C2088}"/>
              </a:ext>
            </a:extLst>
          </p:cNvPr>
          <p:cNvSpPr>
            <a:spLocks noGrp="1"/>
          </p:cNvSpPr>
          <p:nvPr>
            <p:ph type="pic" sz="quarter" idx="41"/>
          </p:nvPr>
        </p:nvSpPr>
        <p:spPr>
          <a:xfrm>
            <a:off x="10731432" y="2870200"/>
            <a:ext cx="1598083" cy="984251"/>
          </a:xfrm>
          <a:prstGeom prst="rect">
            <a:avLst/>
          </a:prstGeom>
        </p:spPr>
        <p:txBody>
          <a:bodyPr/>
          <a:lstStyle>
            <a:lvl1pPr marL="0" indent="0">
              <a:buFontTx/>
              <a:buNone/>
              <a:defRPr sz="2133" baseline="0"/>
            </a:lvl1pPr>
          </a:lstStyle>
          <a:p>
            <a:endParaRPr lang="es-ES" dirty="0"/>
          </a:p>
        </p:txBody>
      </p:sp>
      <p:sp>
        <p:nvSpPr>
          <p:cNvPr id="29" name="Marcador de texto 27">
            <a:extLst>
              <a:ext uri="{FF2B5EF4-FFF2-40B4-BE49-F238E27FC236}">
                <a16:creationId xmlns:a16="http://schemas.microsoft.com/office/drawing/2014/main" xmlns="" id="{87562BC1-A9C3-934B-8B57-7DD69643E553}"/>
              </a:ext>
            </a:extLst>
          </p:cNvPr>
          <p:cNvSpPr>
            <a:spLocks noGrp="1"/>
          </p:cNvSpPr>
          <p:nvPr>
            <p:ph type="body" sz="quarter" idx="42" hasCustomPrompt="1"/>
          </p:nvPr>
        </p:nvSpPr>
        <p:spPr>
          <a:xfrm>
            <a:off x="2208107" y="3212213"/>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30" name="Marcador de texto 27">
            <a:extLst>
              <a:ext uri="{FF2B5EF4-FFF2-40B4-BE49-F238E27FC236}">
                <a16:creationId xmlns:a16="http://schemas.microsoft.com/office/drawing/2014/main" xmlns="" id="{1E48B1E9-A360-7740-80AC-D416955A364A}"/>
              </a:ext>
            </a:extLst>
          </p:cNvPr>
          <p:cNvSpPr>
            <a:spLocks noGrp="1"/>
          </p:cNvSpPr>
          <p:nvPr>
            <p:ph type="body" sz="quarter" idx="43" hasCustomPrompt="1"/>
          </p:nvPr>
        </p:nvSpPr>
        <p:spPr>
          <a:xfrm>
            <a:off x="7405748" y="2878536"/>
            <a:ext cx="2850872" cy="27357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31" name="Marcador de texto 27">
            <a:extLst>
              <a:ext uri="{FF2B5EF4-FFF2-40B4-BE49-F238E27FC236}">
                <a16:creationId xmlns:a16="http://schemas.microsoft.com/office/drawing/2014/main" xmlns="" id="{7419B1D7-891D-824F-8A35-DFC42BDBDFC7}"/>
              </a:ext>
            </a:extLst>
          </p:cNvPr>
          <p:cNvSpPr>
            <a:spLocks noGrp="1"/>
          </p:cNvSpPr>
          <p:nvPr>
            <p:ph type="body" sz="quarter" idx="44" hasCustomPrompt="1"/>
          </p:nvPr>
        </p:nvSpPr>
        <p:spPr>
          <a:xfrm>
            <a:off x="7405748" y="3225047"/>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32" name="Marcador de texto 27">
            <a:extLst>
              <a:ext uri="{FF2B5EF4-FFF2-40B4-BE49-F238E27FC236}">
                <a16:creationId xmlns:a16="http://schemas.microsoft.com/office/drawing/2014/main" xmlns="" id="{419DF4A5-35E1-E249-B25A-9F6E98F26B87}"/>
              </a:ext>
            </a:extLst>
          </p:cNvPr>
          <p:cNvSpPr>
            <a:spLocks noGrp="1"/>
          </p:cNvSpPr>
          <p:nvPr>
            <p:ph type="body" sz="quarter" idx="45" hasCustomPrompt="1"/>
          </p:nvPr>
        </p:nvSpPr>
        <p:spPr>
          <a:xfrm>
            <a:off x="12603389" y="2878536"/>
            <a:ext cx="2850872" cy="27357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33" name="Marcador de texto 27">
            <a:extLst>
              <a:ext uri="{FF2B5EF4-FFF2-40B4-BE49-F238E27FC236}">
                <a16:creationId xmlns:a16="http://schemas.microsoft.com/office/drawing/2014/main" xmlns="" id="{7EB220EA-4907-2B46-B49A-BAC2BB71C7EF}"/>
              </a:ext>
            </a:extLst>
          </p:cNvPr>
          <p:cNvSpPr>
            <a:spLocks noGrp="1"/>
          </p:cNvSpPr>
          <p:nvPr>
            <p:ph type="body" sz="quarter" idx="46" hasCustomPrompt="1"/>
          </p:nvPr>
        </p:nvSpPr>
        <p:spPr>
          <a:xfrm>
            <a:off x="12603389" y="3225047"/>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34" name="Marcador de texto 27">
            <a:extLst>
              <a:ext uri="{FF2B5EF4-FFF2-40B4-BE49-F238E27FC236}">
                <a16:creationId xmlns:a16="http://schemas.microsoft.com/office/drawing/2014/main" xmlns="" id="{80679FD3-474F-E649-878F-F2B60F4E1BAF}"/>
              </a:ext>
            </a:extLst>
          </p:cNvPr>
          <p:cNvSpPr>
            <a:spLocks noGrp="1"/>
          </p:cNvSpPr>
          <p:nvPr>
            <p:ph type="body" sz="quarter" idx="47" hasCustomPrompt="1"/>
          </p:nvPr>
        </p:nvSpPr>
        <p:spPr>
          <a:xfrm>
            <a:off x="2208107" y="4380077"/>
            <a:ext cx="2850872" cy="27357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35" name="Marcador de texto 27">
            <a:extLst>
              <a:ext uri="{FF2B5EF4-FFF2-40B4-BE49-F238E27FC236}">
                <a16:creationId xmlns:a16="http://schemas.microsoft.com/office/drawing/2014/main" xmlns="" id="{BB1193BD-7B3D-DD44-A95B-1A1B4F8EDFDF}"/>
              </a:ext>
            </a:extLst>
          </p:cNvPr>
          <p:cNvSpPr>
            <a:spLocks noGrp="1"/>
          </p:cNvSpPr>
          <p:nvPr>
            <p:ph type="body" sz="quarter" idx="48" hasCustomPrompt="1"/>
          </p:nvPr>
        </p:nvSpPr>
        <p:spPr>
          <a:xfrm>
            <a:off x="2208107" y="4713755"/>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37" name="Marcador de texto 27">
            <a:extLst>
              <a:ext uri="{FF2B5EF4-FFF2-40B4-BE49-F238E27FC236}">
                <a16:creationId xmlns:a16="http://schemas.microsoft.com/office/drawing/2014/main" xmlns="" id="{7890A241-C0AF-F043-97BD-D21525E75FEC}"/>
              </a:ext>
            </a:extLst>
          </p:cNvPr>
          <p:cNvSpPr>
            <a:spLocks noGrp="1"/>
          </p:cNvSpPr>
          <p:nvPr>
            <p:ph type="body" sz="quarter" idx="49" hasCustomPrompt="1"/>
          </p:nvPr>
        </p:nvSpPr>
        <p:spPr>
          <a:xfrm>
            <a:off x="7405748" y="4380077"/>
            <a:ext cx="2850872" cy="27357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38" name="Marcador de texto 27">
            <a:extLst>
              <a:ext uri="{FF2B5EF4-FFF2-40B4-BE49-F238E27FC236}">
                <a16:creationId xmlns:a16="http://schemas.microsoft.com/office/drawing/2014/main" xmlns="" id="{265B7DAF-14DD-3B44-858D-74BD7D6DD315}"/>
              </a:ext>
            </a:extLst>
          </p:cNvPr>
          <p:cNvSpPr>
            <a:spLocks noGrp="1"/>
          </p:cNvSpPr>
          <p:nvPr>
            <p:ph type="body" sz="quarter" idx="50" hasCustomPrompt="1"/>
          </p:nvPr>
        </p:nvSpPr>
        <p:spPr>
          <a:xfrm>
            <a:off x="7405748" y="4726588"/>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39" name="Marcador de texto 27">
            <a:extLst>
              <a:ext uri="{FF2B5EF4-FFF2-40B4-BE49-F238E27FC236}">
                <a16:creationId xmlns:a16="http://schemas.microsoft.com/office/drawing/2014/main" xmlns="" id="{6C9F3046-C253-A94B-BCA1-335D3D989EBE}"/>
              </a:ext>
            </a:extLst>
          </p:cNvPr>
          <p:cNvSpPr>
            <a:spLocks noGrp="1"/>
          </p:cNvSpPr>
          <p:nvPr>
            <p:ph type="body" sz="quarter" idx="51" hasCustomPrompt="1"/>
          </p:nvPr>
        </p:nvSpPr>
        <p:spPr>
          <a:xfrm>
            <a:off x="12603389" y="4380078"/>
            <a:ext cx="2850872" cy="328295"/>
          </a:xfrm>
          <a:prstGeom prst="rect">
            <a:avLst/>
          </a:prstGeom>
        </p:spPr>
        <p:txBody>
          <a:bodyPr wrap="square" lIns="0" tIns="0" rIns="0" bIns="0">
            <a:spAutoFit/>
          </a:bodyPr>
          <a:lstStyle>
            <a:lvl1pPr marL="0" indent="0">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40" name="Marcador de texto 27">
            <a:extLst>
              <a:ext uri="{FF2B5EF4-FFF2-40B4-BE49-F238E27FC236}">
                <a16:creationId xmlns:a16="http://schemas.microsoft.com/office/drawing/2014/main" xmlns="" id="{DBE0BB10-E424-FF4A-8879-51CF65DFD299}"/>
              </a:ext>
            </a:extLst>
          </p:cNvPr>
          <p:cNvSpPr>
            <a:spLocks noGrp="1"/>
          </p:cNvSpPr>
          <p:nvPr>
            <p:ph type="body" sz="quarter" idx="52" hasCustomPrompt="1"/>
          </p:nvPr>
        </p:nvSpPr>
        <p:spPr>
          <a:xfrm>
            <a:off x="12603389" y="4790755"/>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41" name="Marcador de texto 27">
            <a:extLst>
              <a:ext uri="{FF2B5EF4-FFF2-40B4-BE49-F238E27FC236}">
                <a16:creationId xmlns:a16="http://schemas.microsoft.com/office/drawing/2014/main" xmlns="" id="{8A4A1E49-76A0-0647-A23B-78CF0FCDA911}"/>
              </a:ext>
            </a:extLst>
          </p:cNvPr>
          <p:cNvSpPr>
            <a:spLocks noGrp="1"/>
          </p:cNvSpPr>
          <p:nvPr>
            <p:ph type="body" sz="quarter" idx="53" hasCustomPrompt="1"/>
          </p:nvPr>
        </p:nvSpPr>
        <p:spPr>
          <a:xfrm>
            <a:off x="2208107" y="5984288"/>
            <a:ext cx="2850872" cy="27357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42" name="Marcador de texto 27">
            <a:extLst>
              <a:ext uri="{FF2B5EF4-FFF2-40B4-BE49-F238E27FC236}">
                <a16:creationId xmlns:a16="http://schemas.microsoft.com/office/drawing/2014/main" xmlns="" id="{86761F9B-13AC-134B-95B1-515906CE14DB}"/>
              </a:ext>
            </a:extLst>
          </p:cNvPr>
          <p:cNvSpPr>
            <a:spLocks noGrp="1"/>
          </p:cNvSpPr>
          <p:nvPr>
            <p:ph type="body" sz="quarter" idx="54" hasCustomPrompt="1"/>
          </p:nvPr>
        </p:nvSpPr>
        <p:spPr>
          <a:xfrm>
            <a:off x="2208107" y="6317965"/>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43" name="Marcador de texto 27">
            <a:extLst>
              <a:ext uri="{FF2B5EF4-FFF2-40B4-BE49-F238E27FC236}">
                <a16:creationId xmlns:a16="http://schemas.microsoft.com/office/drawing/2014/main" xmlns="" id="{32667542-0746-7B4C-8601-0625BE0B7386}"/>
              </a:ext>
            </a:extLst>
          </p:cNvPr>
          <p:cNvSpPr>
            <a:spLocks noGrp="1"/>
          </p:cNvSpPr>
          <p:nvPr>
            <p:ph type="body" sz="quarter" idx="55" hasCustomPrompt="1"/>
          </p:nvPr>
        </p:nvSpPr>
        <p:spPr>
          <a:xfrm>
            <a:off x="7405748" y="5984288"/>
            <a:ext cx="2850872" cy="27357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44" name="Marcador de texto 27">
            <a:extLst>
              <a:ext uri="{FF2B5EF4-FFF2-40B4-BE49-F238E27FC236}">
                <a16:creationId xmlns:a16="http://schemas.microsoft.com/office/drawing/2014/main" xmlns="" id="{3F63EE56-811A-1845-8FE2-83292A8F2828}"/>
              </a:ext>
            </a:extLst>
          </p:cNvPr>
          <p:cNvSpPr>
            <a:spLocks noGrp="1"/>
          </p:cNvSpPr>
          <p:nvPr>
            <p:ph type="body" sz="quarter" idx="56" hasCustomPrompt="1"/>
          </p:nvPr>
        </p:nvSpPr>
        <p:spPr>
          <a:xfrm>
            <a:off x="7405748" y="6330799"/>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45" name="Marcador de texto 27">
            <a:extLst>
              <a:ext uri="{FF2B5EF4-FFF2-40B4-BE49-F238E27FC236}">
                <a16:creationId xmlns:a16="http://schemas.microsoft.com/office/drawing/2014/main" xmlns="" id="{15A8BCB1-4571-4948-9107-27E0B50C4640}"/>
              </a:ext>
            </a:extLst>
          </p:cNvPr>
          <p:cNvSpPr>
            <a:spLocks noGrp="1"/>
          </p:cNvSpPr>
          <p:nvPr>
            <p:ph type="body" sz="quarter" idx="57" hasCustomPrompt="1"/>
          </p:nvPr>
        </p:nvSpPr>
        <p:spPr>
          <a:xfrm>
            <a:off x="12603389" y="5984288"/>
            <a:ext cx="2850872" cy="27357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46" name="Marcador de texto 27">
            <a:extLst>
              <a:ext uri="{FF2B5EF4-FFF2-40B4-BE49-F238E27FC236}">
                <a16:creationId xmlns:a16="http://schemas.microsoft.com/office/drawing/2014/main" xmlns="" id="{39AE43EC-86CC-4148-A543-FC7142567A72}"/>
              </a:ext>
            </a:extLst>
          </p:cNvPr>
          <p:cNvSpPr>
            <a:spLocks noGrp="1"/>
          </p:cNvSpPr>
          <p:nvPr>
            <p:ph type="body" sz="quarter" idx="58" hasCustomPrompt="1"/>
          </p:nvPr>
        </p:nvSpPr>
        <p:spPr>
          <a:xfrm>
            <a:off x="12603389" y="6330799"/>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47" name="Marcador de texto 27">
            <a:extLst>
              <a:ext uri="{FF2B5EF4-FFF2-40B4-BE49-F238E27FC236}">
                <a16:creationId xmlns:a16="http://schemas.microsoft.com/office/drawing/2014/main" xmlns="" id="{4E4AD7E0-B55E-5447-8F76-3F31EF74AB77}"/>
              </a:ext>
            </a:extLst>
          </p:cNvPr>
          <p:cNvSpPr>
            <a:spLocks noGrp="1"/>
          </p:cNvSpPr>
          <p:nvPr>
            <p:ph type="body" sz="quarter" idx="59" hasCustomPrompt="1"/>
          </p:nvPr>
        </p:nvSpPr>
        <p:spPr>
          <a:xfrm>
            <a:off x="2208107" y="7524331"/>
            <a:ext cx="2850872" cy="328295"/>
          </a:xfrm>
          <a:prstGeom prst="rect">
            <a:avLst/>
          </a:prstGeom>
        </p:spPr>
        <p:txBody>
          <a:bodyPr wrap="square" lIns="0" tIns="0" rIns="0" bIns="0">
            <a:spAutoFit/>
          </a:bodyPr>
          <a:lstStyle>
            <a:lvl1pPr marL="0" indent="0">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48" name="Marcador de texto 27">
            <a:extLst>
              <a:ext uri="{FF2B5EF4-FFF2-40B4-BE49-F238E27FC236}">
                <a16:creationId xmlns:a16="http://schemas.microsoft.com/office/drawing/2014/main" xmlns="" id="{FA4B7B4F-BA8A-5D4C-AA8D-DAF7885CBDC5}"/>
              </a:ext>
            </a:extLst>
          </p:cNvPr>
          <p:cNvSpPr>
            <a:spLocks noGrp="1"/>
          </p:cNvSpPr>
          <p:nvPr>
            <p:ph type="body" sz="quarter" idx="60" hasCustomPrompt="1"/>
          </p:nvPr>
        </p:nvSpPr>
        <p:spPr>
          <a:xfrm>
            <a:off x="2208107" y="7922175"/>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49" name="Marcador de texto 27">
            <a:extLst>
              <a:ext uri="{FF2B5EF4-FFF2-40B4-BE49-F238E27FC236}">
                <a16:creationId xmlns:a16="http://schemas.microsoft.com/office/drawing/2014/main" xmlns="" id="{95176C4A-8234-2448-B6CA-0A44544349C0}"/>
              </a:ext>
            </a:extLst>
          </p:cNvPr>
          <p:cNvSpPr>
            <a:spLocks noGrp="1"/>
          </p:cNvSpPr>
          <p:nvPr>
            <p:ph type="body" sz="quarter" idx="61" hasCustomPrompt="1"/>
          </p:nvPr>
        </p:nvSpPr>
        <p:spPr>
          <a:xfrm>
            <a:off x="7405748" y="7524331"/>
            <a:ext cx="2850872" cy="27357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50" name="Marcador de texto 27">
            <a:extLst>
              <a:ext uri="{FF2B5EF4-FFF2-40B4-BE49-F238E27FC236}">
                <a16:creationId xmlns:a16="http://schemas.microsoft.com/office/drawing/2014/main" xmlns="" id="{6E1545DD-F2E2-EF42-BFA5-5ECF9ED60C06}"/>
              </a:ext>
            </a:extLst>
          </p:cNvPr>
          <p:cNvSpPr>
            <a:spLocks noGrp="1"/>
          </p:cNvSpPr>
          <p:nvPr>
            <p:ph type="body" sz="quarter" idx="62" hasCustomPrompt="1"/>
          </p:nvPr>
        </p:nvSpPr>
        <p:spPr>
          <a:xfrm>
            <a:off x="7405748" y="7870841"/>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51" name="Marcador de texto 27">
            <a:extLst>
              <a:ext uri="{FF2B5EF4-FFF2-40B4-BE49-F238E27FC236}">
                <a16:creationId xmlns:a16="http://schemas.microsoft.com/office/drawing/2014/main" xmlns="" id="{D257E612-107C-414A-9904-E1EB2D207378}"/>
              </a:ext>
            </a:extLst>
          </p:cNvPr>
          <p:cNvSpPr>
            <a:spLocks noGrp="1"/>
          </p:cNvSpPr>
          <p:nvPr>
            <p:ph type="body" sz="quarter" idx="63" hasCustomPrompt="1"/>
          </p:nvPr>
        </p:nvSpPr>
        <p:spPr>
          <a:xfrm>
            <a:off x="12603389" y="7524331"/>
            <a:ext cx="2850872" cy="27357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53" name="Marcador de texto 27">
            <a:extLst>
              <a:ext uri="{FF2B5EF4-FFF2-40B4-BE49-F238E27FC236}">
                <a16:creationId xmlns:a16="http://schemas.microsoft.com/office/drawing/2014/main" xmlns="" id="{A83C0979-C58A-2448-A21C-3A611F50207A}"/>
              </a:ext>
            </a:extLst>
          </p:cNvPr>
          <p:cNvSpPr>
            <a:spLocks noGrp="1"/>
          </p:cNvSpPr>
          <p:nvPr>
            <p:ph type="body" sz="quarter" idx="64" hasCustomPrompt="1"/>
          </p:nvPr>
        </p:nvSpPr>
        <p:spPr>
          <a:xfrm>
            <a:off x="12603389" y="7870841"/>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Tree>
    <p:extLst>
      <p:ext uri="{BB962C8B-B14F-4D97-AF65-F5344CB8AC3E}">
        <p14:creationId xmlns:p14="http://schemas.microsoft.com/office/powerpoint/2010/main" val="21007081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4"/>
            <a:ext cx="16256000" cy="685525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pic>
        <p:nvPicPr>
          <p:cNvPr id="52" name="Imagen 51">
            <a:hlinkClick r:id="" action="ppaction://hlinkshowjump?jump=firstslide"/>
            <a:extLst>
              <a:ext uri="{FF2B5EF4-FFF2-40B4-BE49-F238E27FC236}">
                <a16:creationId xmlns:a16="http://schemas.microsoft.com/office/drawing/2014/main" xmlns="" id="{EBBE7507-5617-D640-97B1-57087617989F}"/>
              </a:ext>
            </a:extLst>
          </p:cNvPr>
          <p:cNvPicPr>
            <a:picLocks noChangeAspect="1"/>
          </p:cNvPicPr>
          <p:nvPr userDrawn="1"/>
        </p:nvPicPr>
        <p:blipFill>
          <a:blip r:embed="rId2"/>
          <a:srcRect/>
          <a:stretch/>
        </p:blipFill>
        <p:spPr>
          <a:xfrm>
            <a:off x="15561724" y="334176"/>
            <a:ext cx="338667" cy="330405"/>
          </a:xfrm>
          <a:prstGeom prst="rect">
            <a:avLst/>
          </a:prstGeom>
        </p:spPr>
      </p:pic>
    </p:spTree>
    <p:extLst>
      <p:ext uri="{BB962C8B-B14F-4D97-AF65-F5344CB8AC3E}">
        <p14:creationId xmlns:p14="http://schemas.microsoft.com/office/powerpoint/2010/main" val="3795761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4"/>
            <a:ext cx="16256000" cy="685525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pic>
        <p:nvPicPr>
          <p:cNvPr id="52" name="Imagen 51">
            <a:hlinkClick r:id="" action="ppaction://hlinkshowjump?jump=firstslide"/>
            <a:extLst>
              <a:ext uri="{FF2B5EF4-FFF2-40B4-BE49-F238E27FC236}">
                <a16:creationId xmlns:a16="http://schemas.microsoft.com/office/drawing/2014/main" xmlns="" id="{EBBE7507-5617-D640-97B1-57087617989F}"/>
              </a:ext>
            </a:extLst>
          </p:cNvPr>
          <p:cNvPicPr>
            <a:picLocks noChangeAspect="1"/>
          </p:cNvPicPr>
          <p:nvPr userDrawn="1"/>
        </p:nvPicPr>
        <p:blipFill>
          <a:blip r:embed="rId2"/>
          <a:srcRect/>
          <a:stretch/>
        </p:blipFill>
        <p:spPr>
          <a:xfrm>
            <a:off x="15561724" y="334176"/>
            <a:ext cx="338667" cy="330405"/>
          </a:xfrm>
          <a:prstGeom prst="rect">
            <a:avLst/>
          </a:prstGeom>
        </p:spPr>
      </p:pic>
      <p:sp>
        <p:nvSpPr>
          <p:cNvPr id="5" name="Rectángulo 4">
            <a:extLst>
              <a:ext uri="{FF2B5EF4-FFF2-40B4-BE49-F238E27FC236}">
                <a16:creationId xmlns:a16="http://schemas.microsoft.com/office/drawing/2014/main" xmlns="" id="{A14232E9-EC52-FB4D-9B24-C3D08EA13FD3}"/>
              </a:ext>
            </a:extLst>
          </p:cNvPr>
          <p:cNvSpPr/>
          <p:nvPr userDrawn="1"/>
        </p:nvSpPr>
        <p:spPr>
          <a:xfrm>
            <a:off x="0" y="2315317"/>
            <a:ext cx="4064000" cy="6845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6" name="Marcador de texto 27">
            <a:extLst>
              <a:ext uri="{FF2B5EF4-FFF2-40B4-BE49-F238E27FC236}">
                <a16:creationId xmlns:a16="http://schemas.microsoft.com/office/drawing/2014/main" xmlns="" id="{746A88C5-B691-B04B-BDC8-2834D4413F42}"/>
              </a:ext>
            </a:extLst>
          </p:cNvPr>
          <p:cNvSpPr>
            <a:spLocks noGrp="1"/>
          </p:cNvSpPr>
          <p:nvPr>
            <p:ph type="body" sz="quarter" idx="10"/>
          </p:nvPr>
        </p:nvSpPr>
        <p:spPr>
          <a:xfrm>
            <a:off x="4419904" y="2810953"/>
            <a:ext cx="4618993" cy="492443"/>
          </a:xfrm>
          <a:prstGeom prst="rect">
            <a:avLst/>
          </a:prstGeom>
        </p:spPr>
        <p:txBody>
          <a:bodyPr wrap="square" lIns="0" tIns="0" rIns="0" bIns="0">
            <a:spAutoFit/>
          </a:bodyPr>
          <a:lstStyle>
            <a:lvl1pPr marL="0" indent="0">
              <a:buFontTx/>
              <a:buNone/>
              <a:defRPr sz="1600"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Haga clic para modificar los estilos de texto del patrón</a:t>
            </a:r>
          </a:p>
        </p:txBody>
      </p:sp>
      <p:sp>
        <p:nvSpPr>
          <p:cNvPr id="9" name="Marcador de texto 27">
            <a:extLst>
              <a:ext uri="{FF2B5EF4-FFF2-40B4-BE49-F238E27FC236}">
                <a16:creationId xmlns:a16="http://schemas.microsoft.com/office/drawing/2014/main" xmlns="" id="{2B411328-0574-384B-AF82-60EE01B28537}"/>
              </a:ext>
            </a:extLst>
          </p:cNvPr>
          <p:cNvSpPr>
            <a:spLocks noGrp="1"/>
          </p:cNvSpPr>
          <p:nvPr>
            <p:ph type="body" sz="quarter" idx="11"/>
          </p:nvPr>
        </p:nvSpPr>
        <p:spPr>
          <a:xfrm>
            <a:off x="1364896" y="3904034"/>
            <a:ext cx="2327563" cy="650453"/>
          </a:xfrm>
          <a:prstGeom prst="rect">
            <a:avLst/>
          </a:prstGeom>
        </p:spPr>
        <p:txBody>
          <a:bodyPr wrap="square" lIns="0" tIns="0" rIns="0" bIns="0">
            <a:noAutofit/>
          </a:bodyPr>
          <a:lstStyle>
            <a:lvl1pPr marL="0" indent="0">
              <a:buFontTx/>
              <a:buNone/>
              <a:defRPr sz="4267" baseline="0">
                <a:solidFill>
                  <a:schemeClr val="bg1"/>
                </a:solidFill>
                <a:latin typeface="Arial Black"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Haga</a:t>
            </a:r>
          </a:p>
        </p:txBody>
      </p:sp>
      <p:sp>
        <p:nvSpPr>
          <p:cNvPr id="10" name="Marcador de texto 27">
            <a:extLst>
              <a:ext uri="{FF2B5EF4-FFF2-40B4-BE49-F238E27FC236}">
                <a16:creationId xmlns:a16="http://schemas.microsoft.com/office/drawing/2014/main" xmlns="" id="{4C5B9051-6936-AE4A-A188-65864D794556}"/>
              </a:ext>
            </a:extLst>
          </p:cNvPr>
          <p:cNvSpPr>
            <a:spLocks noGrp="1"/>
          </p:cNvSpPr>
          <p:nvPr>
            <p:ph type="body" sz="quarter" idx="12"/>
          </p:nvPr>
        </p:nvSpPr>
        <p:spPr>
          <a:xfrm>
            <a:off x="1364896" y="4562682"/>
            <a:ext cx="2327563" cy="650453"/>
          </a:xfrm>
          <a:prstGeom prst="rect">
            <a:avLst/>
          </a:prstGeom>
        </p:spPr>
        <p:txBody>
          <a:bodyPr wrap="square" lIns="0" tIns="0" rIns="0" bIns="0">
            <a:noAutofit/>
          </a:bodyPr>
          <a:lstStyle>
            <a:lvl1pPr marL="0" indent="0">
              <a:buFontTx/>
              <a:buNone/>
              <a:defRPr sz="1600" b="1" i="0" baseline="0">
                <a:solidFill>
                  <a:schemeClr val="bg1"/>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Haga clic para modificar los estilos de texto del patrón</a:t>
            </a:r>
          </a:p>
        </p:txBody>
      </p:sp>
      <p:sp>
        <p:nvSpPr>
          <p:cNvPr id="12" name="Marcador de texto 27">
            <a:extLst>
              <a:ext uri="{FF2B5EF4-FFF2-40B4-BE49-F238E27FC236}">
                <a16:creationId xmlns:a16="http://schemas.microsoft.com/office/drawing/2014/main" xmlns="" id="{FF996D48-A318-3241-86BD-44032769B2D0}"/>
              </a:ext>
            </a:extLst>
          </p:cNvPr>
          <p:cNvSpPr>
            <a:spLocks noGrp="1"/>
          </p:cNvSpPr>
          <p:nvPr>
            <p:ph type="body" sz="quarter" idx="13"/>
          </p:nvPr>
        </p:nvSpPr>
        <p:spPr>
          <a:xfrm>
            <a:off x="11426801" y="2739019"/>
            <a:ext cx="4134923" cy="650453"/>
          </a:xfrm>
          <a:prstGeom prst="rect">
            <a:avLst/>
          </a:prstGeom>
        </p:spPr>
        <p:txBody>
          <a:bodyPr wrap="square" lIns="0" tIns="0" rIns="0" bIns="0">
            <a:noAutofit/>
          </a:bodyPr>
          <a:lstStyle>
            <a:lvl1pPr marL="0" indent="0">
              <a:buFontTx/>
              <a:buNone/>
              <a:defRPr sz="2667"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Haga clic para modificar los estilos de texto</a:t>
            </a:r>
          </a:p>
        </p:txBody>
      </p:sp>
      <p:sp>
        <p:nvSpPr>
          <p:cNvPr id="13" name="Marcador de texto 27">
            <a:extLst>
              <a:ext uri="{FF2B5EF4-FFF2-40B4-BE49-F238E27FC236}">
                <a16:creationId xmlns:a16="http://schemas.microsoft.com/office/drawing/2014/main" xmlns="" id="{95B6CB21-E984-EB4A-9633-FD837F20DB07}"/>
              </a:ext>
            </a:extLst>
          </p:cNvPr>
          <p:cNvSpPr>
            <a:spLocks noGrp="1"/>
          </p:cNvSpPr>
          <p:nvPr>
            <p:ph type="body" sz="quarter" idx="14"/>
          </p:nvPr>
        </p:nvSpPr>
        <p:spPr>
          <a:xfrm>
            <a:off x="11426801" y="3729942"/>
            <a:ext cx="4134923" cy="650453"/>
          </a:xfrm>
          <a:prstGeom prst="rect">
            <a:avLst/>
          </a:prstGeom>
        </p:spPr>
        <p:txBody>
          <a:bodyPr wrap="square" lIns="0" tIns="0" rIns="0" bIns="0">
            <a:noAutofit/>
          </a:bodyPr>
          <a:lstStyle>
            <a:lvl1pPr marL="0" indent="0">
              <a:buFontTx/>
              <a:buNone/>
              <a:defRPr sz="1600" baseline="0">
                <a:solidFill>
                  <a:schemeClr val="tx1"/>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Haga clic para modificar los estilos de texto del patrón</a:t>
            </a:r>
          </a:p>
        </p:txBody>
      </p:sp>
    </p:spTree>
    <p:extLst>
      <p:ext uri="{BB962C8B-B14F-4D97-AF65-F5344CB8AC3E}">
        <p14:creationId xmlns:p14="http://schemas.microsoft.com/office/powerpoint/2010/main" val="34228037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4"/>
            <a:ext cx="16256000" cy="685525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pic>
        <p:nvPicPr>
          <p:cNvPr id="52" name="Imagen 51">
            <a:hlinkClick r:id="" action="ppaction://hlinkshowjump?jump=firstslide"/>
            <a:extLst>
              <a:ext uri="{FF2B5EF4-FFF2-40B4-BE49-F238E27FC236}">
                <a16:creationId xmlns:a16="http://schemas.microsoft.com/office/drawing/2014/main" xmlns="" id="{EBBE7507-5617-D640-97B1-57087617989F}"/>
              </a:ext>
            </a:extLst>
          </p:cNvPr>
          <p:cNvPicPr>
            <a:picLocks noChangeAspect="1"/>
          </p:cNvPicPr>
          <p:nvPr userDrawn="1"/>
        </p:nvPicPr>
        <p:blipFill>
          <a:blip r:embed="rId2"/>
          <a:srcRect/>
          <a:stretch/>
        </p:blipFill>
        <p:spPr>
          <a:xfrm>
            <a:off x="15561724" y="334176"/>
            <a:ext cx="338667" cy="330405"/>
          </a:xfrm>
          <a:prstGeom prst="rect">
            <a:avLst/>
          </a:prstGeom>
        </p:spPr>
      </p:pic>
      <p:sp>
        <p:nvSpPr>
          <p:cNvPr id="6" name="Marcador de texto 27">
            <a:extLst>
              <a:ext uri="{FF2B5EF4-FFF2-40B4-BE49-F238E27FC236}">
                <a16:creationId xmlns:a16="http://schemas.microsoft.com/office/drawing/2014/main" xmlns="" id="{746A88C5-B691-B04B-BDC8-2834D4413F42}"/>
              </a:ext>
            </a:extLst>
          </p:cNvPr>
          <p:cNvSpPr>
            <a:spLocks noGrp="1"/>
          </p:cNvSpPr>
          <p:nvPr>
            <p:ph type="body" sz="quarter" idx="10" hasCustomPrompt="1"/>
          </p:nvPr>
        </p:nvSpPr>
        <p:spPr>
          <a:xfrm>
            <a:off x="4419903" y="2810954"/>
            <a:ext cx="5308029" cy="246221"/>
          </a:xfrm>
          <a:prstGeom prst="rect">
            <a:avLst/>
          </a:prstGeom>
        </p:spPr>
        <p:txBody>
          <a:bodyPr wrap="square" lIns="0" tIns="0" rIns="0" bIns="0">
            <a:spAutoFit/>
          </a:bodyPr>
          <a:lstStyle>
            <a:lvl1pPr marL="0" indent="0">
              <a:buFontTx/>
              <a:buNone/>
              <a:defRPr sz="1600"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ca-ES" noProof="1">
                <a:solidFill>
                  <a:prstClr val="black"/>
                </a:solidFill>
                <a:cs typeface="Arial" panose="020B0604020202020204" pitchFamily="34" charset="0"/>
              </a:rPr>
              <a:t>Text introducció Arial Normal 12 pt.</a:t>
            </a:r>
            <a:endParaRPr lang="es-ES" dirty="0"/>
          </a:p>
        </p:txBody>
      </p:sp>
      <p:sp>
        <p:nvSpPr>
          <p:cNvPr id="12" name="Marcador de texto 27">
            <a:extLst>
              <a:ext uri="{FF2B5EF4-FFF2-40B4-BE49-F238E27FC236}">
                <a16:creationId xmlns:a16="http://schemas.microsoft.com/office/drawing/2014/main" xmlns="" id="{FF996D48-A318-3241-86BD-44032769B2D0}"/>
              </a:ext>
            </a:extLst>
          </p:cNvPr>
          <p:cNvSpPr>
            <a:spLocks noGrp="1"/>
          </p:cNvSpPr>
          <p:nvPr>
            <p:ph type="body" sz="quarter" idx="13" hasCustomPrompt="1"/>
          </p:nvPr>
        </p:nvSpPr>
        <p:spPr>
          <a:xfrm>
            <a:off x="10337241" y="2739019"/>
            <a:ext cx="5224483" cy="492443"/>
          </a:xfrm>
          <a:prstGeom prst="rect">
            <a:avLst/>
          </a:prstGeom>
        </p:spPr>
        <p:txBody>
          <a:bodyPr wrap="square" lIns="0" tIns="0" rIns="0" bIns="0">
            <a:noAutofit/>
          </a:bodyPr>
          <a:lstStyle>
            <a:lvl1pPr marL="0" indent="0">
              <a:buFontTx/>
              <a:buNone/>
              <a:defRPr sz="2667"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20 pt</a:t>
            </a:r>
          </a:p>
        </p:txBody>
      </p:sp>
      <p:sp>
        <p:nvSpPr>
          <p:cNvPr id="13" name="Marcador de texto 27">
            <a:extLst>
              <a:ext uri="{FF2B5EF4-FFF2-40B4-BE49-F238E27FC236}">
                <a16:creationId xmlns:a16="http://schemas.microsoft.com/office/drawing/2014/main" xmlns="" id="{95B6CB21-E984-EB4A-9633-FD837F20DB07}"/>
              </a:ext>
            </a:extLst>
          </p:cNvPr>
          <p:cNvSpPr>
            <a:spLocks noGrp="1"/>
          </p:cNvSpPr>
          <p:nvPr>
            <p:ph type="body" sz="quarter" idx="14" hasCustomPrompt="1"/>
          </p:nvPr>
        </p:nvSpPr>
        <p:spPr>
          <a:xfrm>
            <a:off x="10337241" y="3189667"/>
            <a:ext cx="5224481" cy="650453"/>
          </a:xfrm>
          <a:prstGeom prst="rect">
            <a:avLst/>
          </a:prstGeom>
        </p:spPr>
        <p:txBody>
          <a:bodyPr wrap="square" lIns="0" tIns="0" rIns="0" bIns="0">
            <a:noAutofit/>
          </a:bodyPr>
          <a:lstStyle>
            <a:lvl1pPr marL="0" indent="0">
              <a:buFontTx/>
              <a:buNone/>
              <a:defRPr sz="1333" baseline="0">
                <a:solidFill>
                  <a:schemeClr val="tx1"/>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Text </a:t>
            </a:r>
            <a:r>
              <a:rPr lang="es-ES" dirty="0" err="1"/>
              <a:t>introducció</a:t>
            </a:r>
            <a:r>
              <a:rPr lang="es-ES" dirty="0"/>
              <a:t> Arial Normal 10 pt.</a:t>
            </a:r>
          </a:p>
        </p:txBody>
      </p:sp>
      <p:sp>
        <p:nvSpPr>
          <p:cNvPr id="11" name="Rectángulo 10">
            <a:extLst>
              <a:ext uri="{FF2B5EF4-FFF2-40B4-BE49-F238E27FC236}">
                <a16:creationId xmlns:a16="http://schemas.microsoft.com/office/drawing/2014/main" xmlns="" id="{5565B46E-16DB-9D4E-B7DA-E217D01FD740}"/>
              </a:ext>
            </a:extLst>
          </p:cNvPr>
          <p:cNvSpPr/>
          <p:nvPr userDrawn="1"/>
        </p:nvSpPr>
        <p:spPr>
          <a:xfrm>
            <a:off x="-29013" y="8669867"/>
            <a:ext cx="4080313" cy="474133"/>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3" name="Marcador de posición de imagen 2">
            <a:extLst>
              <a:ext uri="{FF2B5EF4-FFF2-40B4-BE49-F238E27FC236}">
                <a16:creationId xmlns:a16="http://schemas.microsoft.com/office/drawing/2014/main" xmlns="" id="{94E0BF52-A73F-9840-B195-80DE3F33B49D}"/>
              </a:ext>
            </a:extLst>
          </p:cNvPr>
          <p:cNvSpPr>
            <a:spLocks noGrp="1"/>
          </p:cNvSpPr>
          <p:nvPr>
            <p:ph type="pic" sz="quarter" idx="15"/>
          </p:nvPr>
        </p:nvSpPr>
        <p:spPr>
          <a:xfrm>
            <a:off x="1" y="2288743"/>
            <a:ext cx="4051300" cy="6381124"/>
          </a:xfrm>
          <a:prstGeom prst="rect">
            <a:avLst/>
          </a:prstGeom>
        </p:spPr>
        <p:txBody>
          <a:bodyPr/>
          <a:lstStyle>
            <a:lvl1pPr marL="0" indent="0">
              <a:buFontTx/>
              <a:buNone/>
              <a:defRPr/>
            </a:lvl1pPr>
          </a:lstStyle>
          <a:p>
            <a:endParaRPr lang="es-ES" dirty="0"/>
          </a:p>
        </p:txBody>
      </p:sp>
    </p:spTree>
    <p:extLst>
      <p:ext uri="{BB962C8B-B14F-4D97-AF65-F5344CB8AC3E}">
        <p14:creationId xmlns:p14="http://schemas.microsoft.com/office/powerpoint/2010/main" val="39801210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4"/>
            <a:ext cx="16256000" cy="685525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pic>
        <p:nvPicPr>
          <p:cNvPr id="52" name="Imagen 51">
            <a:hlinkClick r:id="" action="ppaction://hlinkshowjump?jump=firstslide"/>
            <a:extLst>
              <a:ext uri="{FF2B5EF4-FFF2-40B4-BE49-F238E27FC236}">
                <a16:creationId xmlns:a16="http://schemas.microsoft.com/office/drawing/2014/main" xmlns="" id="{EBBE7507-5617-D640-97B1-57087617989F}"/>
              </a:ext>
            </a:extLst>
          </p:cNvPr>
          <p:cNvPicPr>
            <a:picLocks noChangeAspect="1"/>
          </p:cNvPicPr>
          <p:nvPr userDrawn="1"/>
        </p:nvPicPr>
        <p:blipFill>
          <a:blip r:embed="rId2"/>
          <a:srcRect/>
          <a:stretch/>
        </p:blipFill>
        <p:spPr>
          <a:xfrm>
            <a:off x="15561724" y="334176"/>
            <a:ext cx="338667" cy="330405"/>
          </a:xfrm>
          <a:prstGeom prst="rect">
            <a:avLst/>
          </a:prstGeom>
        </p:spPr>
      </p:pic>
      <p:sp>
        <p:nvSpPr>
          <p:cNvPr id="6" name="Marcador de texto 27">
            <a:extLst>
              <a:ext uri="{FF2B5EF4-FFF2-40B4-BE49-F238E27FC236}">
                <a16:creationId xmlns:a16="http://schemas.microsoft.com/office/drawing/2014/main" xmlns="" id="{746A88C5-B691-B04B-BDC8-2834D4413F42}"/>
              </a:ext>
            </a:extLst>
          </p:cNvPr>
          <p:cNvSpPr>
            <a:spLocks noGrp="1"/>
          </p:cNvSpPr>
          <p:nvPr>
            <p:ph type="body" sz="quarter" idx="10" hasCustomPrompt="1"/>
          </p:nvPr>
        </p:nvSpPr>
        <p:spPr>
          <a:xfrm>
            <a:off x="6270970" y="2810954"/>
            <a:ext cx="5308029" cy="246221"/>
          </a:xfrm>
          <a:prstGeom prst="rect">
            <a:avLst/>
          </a:prstGeom>
        </p:spPr>
        <p:txBody>
          <a:bodyPr wrap="square" lIns="0" tIns="0" rIns="0" bIns="0">
            <a:spAutoFit/>
          </a:bodyPr>
          <a:lstStyle>
            <a:lvl1pPr marL="0" indent="0">
              <a:buFontTx/>
              <a:buNone/>
              <a:defRPr sz="1600"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ca-ES" noProof="1">
                <a:solidFill>
                  <a:prstClr val="black"/>
                </a:solidFill>
                <a:cs typeface="Arial" panose="020B0604020202020204" pitchFamily="34" charset="0"/>
              </a:rPr>
              <a:t>Text introducció Arial Normal 12 pt.</a:t>
            </a:r>
            <a:endParaRPr lang="es-ES" dirty="0"/>
          </a:p>
        </p:txBody>
      </p:sp>
      <p:sp>
        <p:nvSpPr>
          <p:cNvPr id="12" name="Marcador de texto 27">
            <a:extLst>
              <a:ext uri="{FF2B5EF4-FFF2-40B4-BE49-F238E27FC236}">
                <a16:creationId xmlns:a16="http://schemas.microsoft.com/office/drawing/2014/main" xmlns="" id="{FF996D48-A318-3241-86BD-44032769B2D0}"/>
              </a:ext>
            </a:extLst>
          </p:cNvPr>
          <p:cNvSpPr>
            <a:spLocks noGrp="1"/>
          </p:cNvSpPr>
          <p:nvPr>
            <p:ph type="body" sz="quarter" idx="13" hasCustomPrompt="1"/>
          </p:nvPr>
        </p:nvSpPr>
        <p:spPr>
          <a:xfrm>
            <a:off x="353633" y="2739019"/>
            <a:ext cx="5224483" cy="492443"/>
          </a:xfrm>
          <a:prstGeom prst="rect">
            <a:avLst/>
          </a:prstGeom>
        </p:spPr>
        <p:txBody>
          <a:bodyPr wrap="square" lIns="0" tIns="0" rIns="0" bIns="0">
            <a:noAutofit/>
          </a:bodyPr>
          <a:lstStyle>
            <a:lvl1pPr marL="0" indent="0">
              <a:buFontTx/>
              <a:buNone/>
              <a:defRPr sz="2667"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20 pt</a:t>
            </a:r>
          </a:p>
        </p:txBody>
      </p:sp>
      <p:sp>
        <p:nvSpPr>
          <p:cNvPr id="13" name="Marcador de texto 27">
            <a:extLst>
              <a:ext uri="{FF2B5EF4-FFF2-40B4-BE49-F238E27FC236}">
                <a16:creationId xmlns:a16="http://schemas.microsoft.com/office/drawing/2014/main" xmlns="" id="{95B6CB21-E984-EB4A-9633-FD837F20DB07}"/>
              </a:ext>
            </a:extLst>
          </p:cNvPr>
          <p:cNvSpPr>
            <a:spLocks noGrp="1"/>
          </p:cNvSpPr>
          <p:nvPr>
            <p:ph type="body" sz="quarter" idx="14" hasCustomPrompt="1"/>
          </p:nvPr>
        </p:nvSpPr>
        <p:spPr>
          <a:xfrm>
            <a:off x="353633" y="3189667"/>
            <a:ext cx="5224481" cy="650453"/>
          </a:xfrm>
          <a:prstGeom prst="rect">
            <a:avLst/>
          </a:prstGeom>
        </p:spPr>
        <p:txBody>
          <a:bodyPr wrap="square" lIns="0" tIns="0" rIns="0" bIns="0">
            <a:noAutofit/>
          </a:bodyPr>
          <a:lstStyle>
            <a:lvl1pPr marL="0" indent="0">
              <a:buFontTx/>
              <a:buNone/>
              <a:defRPr sz="1333" baseline="0">
                <a:solidFill>
                  <a:schemeClr val="tx1"/>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Text </a:t>
            </a:r>
            <a:r>
              <a:rPr lang="es-ES" dirty="0" err="1"/>
              <a:t>introducció</a:t>
            </a:r>
            <a:r>
              <a:rPr lang="es-ES" dirty="0"/>
              <a:t> Arial Normal 10 pt.</a:t>
            </a:r>
          </a:p>
        </p:txBody>
      </p:sp>
      <p:sp>
        <p:nvSpPr>
          <p:cNvPr id="11" name="Rectángulo 10">
            <a:extLst>
              <a:ext uri="{FF2B5EF4-FFF2-40B4-BE49-F238E27FC236}">
                <a16:creationId xmlns:a16="http://schemas.microsoft.com/office/drawing/2014/main" xmlns="" id="{5565B46E-16DB-9D4E-B7DA-E217D01FD740}"/>
              </a:ext>
            </a:extLst>
          </p:cNvPr>
          <p:cNvSpPr/>
          <p:nvPr userDrawn="1"/>
        </p:nvSpPr>
        <p:spPr>
          <a:xfrm>
            <a:off x="12175688" y="8669867"/>
            <a:ext cx="4080313" cy="474133"/>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3" name="Marcador de posición de imagen 2">
            <a:extLst>
              <a:ext uri="{FF2B5EF4-FFF2-40B4-BE49-F238E27FC236}">
                <a16:creationId xmlns:a16="http://schemas.microsoft.com/office/drawing/2014/main" xmlns="" id="{94E0BF52-A73F-9840-B195-80DE3F33B49D}"/>
              </a:ext>
            </a:extLst>
          </p:cNvPr>
          <p:cNvSpPr>
            <a:spLocks noGrp="1"/>
          </p:cNvSpPr>
          <p:nvPr>
            <p:ph type="pic" sz="quarter" idx="15"/>
          </p:nvPr>
        </p:nvSpPr>
        <p:spPr>
          <a:xfrm>
            <a:off x="12204701" y="2288743"/>
            <a:ext cx="4051300" cy="6381124"/>
          </a:xfrm>
          <a:prstGeom prst="rect">
            <a:avLst/>
          </a:prstGeom>
        </p:spPr>
        <p:txBody>
          <a:bodyPr/>
          <a:lstStyle>
            <a:lvl1pPr marL="0" indent="0">
              <a:buFontTx/>
              <a:buNone/>
              <a:defRPr/>
            </a:lvl1pPr>
          </a:lstStyle>
          <a:p>
            <a:endParaRPr lang="es-ES" dirty="0"/>
          </a:p>
        </p:txBody>
      </p:sp>
    </p:spTree>
    <p:extLst>
      <p:ext uri="{BB962C8B-B14F-4D97-AF65-F5344CB8AC3E}">
        <p14:creationId xmlns:p14="http://schemas.microsoft.com/office/powerpoint/2010/main" val="2549552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C86F44A5-155A-B641-B084-4B216A366B04}"/>
              </a:ext>
            </a:extLst>
          </p:cNvPr>
          <p:cNvPicPr>
            <a:picLocks noChangeAspect="1"/>
          </p:cNvPicPr>
          <p:nvPr userDrawn="1"/>
        </p:nvPicPr>
        <p:blipFill>
          <a:blip r:embed="rId2"/>
          <a:srcRect/>
          <a:stretch/>
        </p:blipFill>
        <p:spPr>
          <a:xfrm>
            <a:off x="0" y="1061"/>
            <a:ext cx="16254117" cy="9142940"/>
          </a:xfrm>
          <a:prstGeom prst="rect">
            <a:avLst/>
          </a:prstGeom>
        </p:spPr>
      </p:pic>
      <p:pic>
        <p:nvPicPr>
          <p:cNvPr id="15" name="Imagen 14">
            <a:extLst>
              <a:ext uri="{FF2B5EF4-FFF2-40B4-BE49-F238E27FC236}">
                <a16:creationId xmlns:a16="http://schemas.microsoft.com/office/drawing/2014/main" xmlns="" id="{CF06C8E4-0756-FB40-A8F9-A3573ADA2527}"/>
              </a:ext>
            </a:extLst>
          </p:cNvPr>
          <p:cNvPicPr>
            <a:picLocks noChangeAspect="1"/>
          </p:cNvPicPr>
          <p:nvPr userDrawn="1"/>
        </p:nvPicPr>
        <p:blipFill>
          <a:blip r:embed="rId3"/>
          <a:stretch>
            <a:fillRect/>
          </a:stretch>
        </p:blipFill>
        <p:spPr>
          <a:xfrm>
            <a:off x="6164029" y="7865664"/>
            <a:ext cx="4044305" cy="893320"/>
          </a:xfrm>
          <a:prstGeom prst="rect">
            <a:avLst/>
          </a:prstGeom>
        </p:spPr>
      </p:pic>
      <p:sp>
        <p:nvSpPr>
          <p:cNvPr id="4" name="Marcador de texto 3">
            <a:extLst>
              <a:ext uri="{FF2B5EF4-FFF2-40B4-BE49-F238E27FC236}">
                <a16:creationId xmlns:a16="http://schemas.microsoft.com/office/drawing/2014/main" xmlns="" id="{1CE872E3-E358-3848-9B86-B5E75430C579}"/>
              </a:ext>
            </a:extLst>
          </p:cNvPr>
          <p:cNvSpPr>
            <a:spLocks noGrp="1"/>
          </p:cNvSpPr>
          <p:nvPr>
            <p:ph type="body" sz="quarter" idx="10" hasCustomPrompt="1"/>
          </p:nvPr>
        </p:nvSpPr>
        <p:spPr>
          <a:xfrm>
            <a:off x="6164029" y="4354318"/>
            <a:ext cx="4044305" cy="435365"/>
          </a:xfrm>
          <a:prstGeom prst="rect">
            <a:avLst/>
          </a:prstGeom>
        </p:spPr>
        <p:txBody>
          <a:bodyPr/>
          <a:lstStyle>
            <a:lvl1pPr marL="0" indent="0" algn="ctr">
              <a:buFontTx/>
              <a:buNone/>
              <a:defRPr sz="2667" b="1" i="0" baseline="0">
                <a:solidFill>
                  <a:schemeClr val="bg1"/>
                </a:solidFill>
                <a:latin typeface="Arial" panose="020B0604020202020204" pitchFamily="34" charset="0"/>
              </a:defRPr>
            </a:lvl1pPr>
            <a:lvl2pPr marL="609585" indent="0">
              <a:buFontTx/>
              <a:buNone/>
              <a:defRPr sz="2667" b="1" i="0" baseline="0">
                <a:solidFill>
                  <a:schemeClr val="bg1"/>
                </a:solidFill>
                <a:latin typeface="Arial" panose="020B0604020202020204" pitchFamily="34" charset="0"/>
              </a:defRPr>
            </a:lvl2pPr>
            <a:lvl3pPr marL="1219170" indent="0">
              <a:buFontTx/>
              <a:buNone/>
              <a:defRPr sz="2667" b="1" i="0" baseline="0">
                <a:solidFill>
                  <a:schemeClr val="bg1"/>
                </a:solidFill>
                <a:latin typeface="Arial" panose="020B0604020202020204" pitchFamily="34" charset="0"/>
              </a:defRPr>
            </a:lvl3pPr>
            <a:lvl4pPr marL="1828754" indent="0">
              <a:buFontTx/>
              <a:buNone/>
              <a:defRPr sz="2667" b="1" i="0" baseline="0">
                <a:solidFill>
                  <a:schemeClr val="bg1"/>
                </a:solidFill>
                <a:latin typeface="Arial" panose="020B0604020202020204" pitchFamily="34" charset="0"/>
              </a:defRPr>
            </a:lvl4pPr>
            <a:lvl5pPr marL="2438339" indent="0">
              <a:buFontTx/>
              <a:buNone/>
              <a:defRPr sz="2667" b="1" i="0" baseline="0">
                <a:solidFill>
                  <a:schemeClr val="bg1"/>
                </a:solidFill>
                <a:latin typeface="Arial" panose="020B0604020202020204" pitchFamily="34" charset="0"/>
              </a:defRPr>
            </a:lvl5pPr>
          </a:lstStyle>
          <a:p>
            <a:pPr lvl="0"/>
            <a:r>
              <a:rPr lang="es-ES" dirty="0" err="1"/>
              <a:t>url</a:t>
            </a:r>
            <a:endParaRPr lang="es-ES" dirty="0"/>
          </a:p>
        </p:txBody>
      </p:sp>
    </p:spTree>
    <p:extLst>
      <p:ext uri="{BB962C8B-B14F-4D97-AF65-F5344CB8AC3E}">
        <p14:creationId xmlns:p14="http://schemas.microsoft.com/office/powerpoint/2010/main" val="22995657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5B4ED75-E50B-504F-8078-375C62F0B52E}"/>
              </a:ext>
            </a:extLst>
          </p:cNvPr>
          <p:cNvSpPr>
            <a:spLocks noGrp="1"/>
          </p:cNvSpPr>
          <p:nvPr>
            <p:ph type="ctrTitle"/>
          </p:nvPr>
        </p:nvSpPr>
        <p:spPr>
          <a:xfrm>
            <a:off x="2032000" y="1496484"/>
            <a:ext cx="12192000" cy="3183467"/>
          </a:xfrm>
        </p:spPr>
        <p:txBody>
          <a:bodyPr anchor="b"/>
          <a:lstStyle>
            <a:lvl1pPr algn="ctr">
              <a:defRPr sz="8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5AF3DCC3-B593-414F-A9EA-79E95B3BE937}"/>
              </a:ext>
            </a:extLst>
          </p:cNvPr>
          <p:cNvSpPr>
            <a:spLocks noGrp="1"/>
          </p:cNvSpPr>
          <p:nvPr>
            <p:ph type="subTitle" idx="1"/>
          </p:nvPr>
        </p:nvSpPr>
        <p:spPr>
          <a:xfrm>
            <a:off x="2032000" y="4802717"/>
            <a:ext cx="12192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17D4CF7B-328C-D845-9578-704D12425760}"/>
              </a:ext>
            </a:extLst>
          </p:cNvPr>
          <p:cNvSpPr>
            <a:spLocks noGrp="1"/>
          </p:cNvSpPr>
          <p:nvPr>
            <p:ph type="dt" sz="half" idx="10"/>
          </p:nvPr>
        </p:nvSpPr>
        <p:spPr/>
        <p:txBody>
          <a:bodyPr/>
          <a:lstStyle/>
          <a:p>
            <a:fld id="{82C99FF2-E0C4-CE45-9876-CEF81B880042}" type="datetimeFigureOut">
              <a:rPr lang="es-ES" smtClean="0">
                <a:solidFill>
                  <a:prstClr val="black"/>
                </a:solidFill>
              </a:rPr>
              <a:pPr/>
              <a:t>18/03/2026</a:t>
            </a:fld>
            <a:endParaRPr lang="es-ES">
              <a:solidFill>
                <a:prstClr val="black"/>
              </a:solidFill>
            </a:endParaRPr>
          </a:p>
        </p:txBody>
      </p:sp>
      <p:sp>
        <p:nvSpPr>
          <p:cNvPr id="5" name="Marcador de pie de página 4">
            <a:extLst>
              <a:ext uri="{FF2B5EF4-FFF2-40B4-BE49-F238E27FC236}">
                <a16:creationId xmlns:a16="http://schemas.microsoft.com/office/drawing/2014/main" xmlns="" id="{C3E53AFE-22C6-1149-8E56-8FBBCC8EFC33}"/>
              </a:ext>
            </a:extLst>
          </p:cNvPr>
          <p:cNvSpPr>
            <a:spLocks noGrp="1"/>
          </p:cNvSpPr>
          <p:nvPr>
            <p:ph type="ftr" sz="quarter" idx="11"/>
          </p:nvPr>
        </p:nvSpPr>
        <p:spPr/>
        <p:txBody>
          <a:bodyPr/>
          <a:lstStyle/>
          <a:p>
            <a:endParaRPr lang="es-ES">
              <a:solidFill>
                <a:prstClr val="black"/>
              </a:solidFill>
            </a:endParaRPr>
          </a:p>
        </p:txBody>
      </p:sp>
      <p:sp>
        <p:nvSpPr>
          <p:cNvPr id="6" name="Marcador de número de diapositiva 5">
            <a:extLst>
              <a:ext uri="{FF2B5EF4-FFF2-40B4-BE49-F238E27FC236}">
                <a16:creationId xmlns:a16="http://schemas.microsoft.com/office/drawing/2014/main" xmlns="" id="{4E926E05-5ABE-804A-AA2A-79C510EBF699}"/>
              </a:ext>
            </a:extLst>
          </p:cNvPr>
          <p:cNvSpPr>
            <a:spLocks noGrp="1"/>
          </p:cNvSpPr>
          <p:nvPr>
            <p:ph type="sldNum" sz="quarter" idx="12"/>
          </p:nvPr>
        </p:nvSpPr>
        <p:spPr/>
        <p:txBody>
          <a:bodyPr/>
          <a:lstStyle/>
          <a:p>
            <a:fld id="{AD13915E-F058-DC42-A72E-7C5FA39B257D}" type="slidenum">
              <a:rPr lang="es-ES" smtClean="0">
                <a:solidFill>
                  <a:prstClr val="black"/>
                </a:solidFill>
              </a:rPr>
              <a:pPr/>
              <a:t>‹Nº›</a:t>
            </a:fld>
            <a:endParaRPr lang="es-ES">
              <a:solidFill>
                <a:prstClr val="black"/>
              </a:solidFill>
            </a:endParaRPr>
          </a:p>
        </p:txBody>
      </p:sp>
    </p:spTree>
    <p:extLst>
      <p:ext uri="{BB962C8B-B14F-4D97-AF65-F5344CB8AC3E}">
        <p14:creationId xmlns:p14="http://schemas.microsoft.com/office/powerpoint/2010/main" val="253648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xmlns="" id="{03370D0D-3137-5F4F-8C5C-A67137074924}"/>
              </a:ext>
            </a:extLst>
          </p:cNvPr>
          <p:cNvSpPr/>
          <p:nvPr userDrawn="1"/>
        </p:nvSpPr>
        <p:spPr>
          <a:xfrm>
            <a:off x="-1" y="1"/>
            <a:ext cx="16256000" cy="46164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solidFill>
                <a:prstClr val="white"/>
              </a:solidFill>
            </a:endParaRPr>
          </a:p>
        </p:txBody>
      </p:sp>
      <p:sp>
        <p:nvSpPr>
          <p:cNvPr id="11" name="Rectángulo 10">
            <a:extLst>
              <a:ext uri="{FF2B5EF4-FFF2-40B4-BE49-F238E27FC236}">
                <a16:creationId xmlns:a16="http://schemas.microsoft.com/office/drawing/2014/main" xmlns="" id="{1F02EAF6-36C2-4E47-A250-22CD18B82DE7}"/>
              </a:ext>
            </a:extLst>
          </p:cNvPr>
          <p:cNvSpPr/>
          <p:nvPr userDrawn="1"/>
        </p:nvSpPr>
        <p:spPr>
          <a:xfrm rot="5400000">
            <a:off x="-2071167" y="2071166"/>
            <a:ext cx="4616468" cy="474133"/>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solidFill>
                <a:srgbClr val="CE0F2D"/>
              </a:solidFill>
            </a:endParaRPr>
          </a:p>
        </p:txBody>
      </p:sp>
      <p:sp>
        <p:nvSpPr>
          <p:cNvPr id="13" name="Marcador de posición de imagen 12">
            <a:extLst>
              <a:ext uri="{FF2B5EF4-FFF2-40B4-BE49-F238E27FC236}">
                <a16:creationId xmlns:a16="http://schemas.microsoft.com/office/drawing/2014/main" xmlns="" id="{609C4EDA-93E9-B344-A019-204422216D4E}"/>
              </a:ext>
            </a:extLst>
          </p:cNvPr>
          <p:cNvSpPr>
            <a:spLocks noGrp="1"/>
          </p:cNvSpPr>
          <p:nvPr>
            <p:ph type="pic" sz="quarter" idx="10"/>
          </p:nvPr>
        </p:nvSpPr>
        <p:spPr>
          <a:xfrm>
            <a:off x="0" y="4616451"/>
            <a:ext cx="16256000" cy="4527549"/>
          </a:xfrm>
          <a:prstGeom prst="rect">
            <a:avLst/>
          </a:prstGeom>
        </p:spPr>
        <p:txBody>
          <a:bodyPr/>
          <a:lstStyle>
            <a:lvl1pPr marL="0" indent="0">
              <a:buFontTx/>
              <a:buNone/>
              <a:defRPr/>
            </a:lvl1pPr>
          </a:lstStyle>
          <a:p>
            <a:endParaRPr lang="es-ES" dirty="0"/>
          </a:p>
        </p:txBody>
      </p:sp>
      <p:sp>
        <p:nvSpPr>
          <p:cNvPr id="18" name="Marcador de texto 17">
            <a:extLst>
              <a:ext uri="{FF2B5EF4-FFF2-40B4-BE49-F238E27FC236}">
                <a16:creationId xmlns:a16="http://schemas.microsoft.com/office/drawing/2014/main" xmlns="" id="{3D5FE0F3-717A-6041-98FB-21E468F14CB4}"/>
              </a:ext>
            </a:extLst>
          </p:cNvPr>
          <p:cNvSpPr>
            <a:spLocks noGrp="1"/>
          </p:cNvSpPr>
          <p:nvPr>
            <p:ph type="body" sz="quarter" idx="11" hasCustomPrompt="1"/>
          </p:nvPr>
        </p:nvSpPr>
        <p:spPr>
          <a:xfrm>
            <a:off x="952500" y="2764211"/>
            <a:ext cx="14700907" cy="813676"/>
          </a:xfrm>
          <a:prstGeom prst="rect">
            <a:avLst/>
          </a:prstGeom>
        </p:spPr>
        <p:txBody>
          <a:bodyPr lIns="0" tIns="0" rIns="0" bIns="0"/>
          <a:lstStyle>
            <a:lvl1pPr marL="0" indent="0">
              <a:spcBef>
                <a:spcPts val="0"/>
              </a:spcBef>
              <a:buFontTx/>
              <a:buNone/>
              <a:defRPr sz="5333" baseline="0">
                <a:solidFill>
                  <a:schemeClr val="bg1"/>
                </a:solidFill>
                <a:latin typeface="Safiro SemiBold" pitchFamily="2" charset="77"/>
              </a:defRPr>
            </a:lvl1pPr>
            <a:lvl2pPr marL="0" indent="0">
              <a:spcBef>
                <a:spcPts val="0"/>
              </a:spcBef>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r>
              <a:rPr lang="es-ES" dirty="0" err="1"/>
              <a:t>Safiro</a:t>
            </a:r>
            <a:r>
              <a:rPr lang="es-ES" dirty="0"/>
              <a:t> </a:t>
            </a:r>
            <a:r>
              <a:rPr lang="es-ES" dirty="0" err="1"/>
              <a:t>Semibold</a:t>
            </a:r>
            <a:r>
              <a:rPr lang="es-ES" dirty="0"/>
              <a:t> 40 pt</a:t>
            </a:r>
          </a:p>
        </p:txBody>
      </p:sp>
      <p:sp>
        <p:nvSpPr>
          <p:cNvPr id="19" name="Marcador de texto 17">
            <a:extLst>
              <a:ext uri="{FF2B5EF4-FFF2-40B4-BE49-F238E27FC236}">
                <a16:creationId xmlns:a16="http://schemas.microsoft.com/office/drawing/2014/main" xmlns="" id="{E224D48A-996C-124F-A1D0-FD258F519461}"/>
              </a:ext>
            </a:extLst>
          </p:cNvPr>
          <p:cNvSpPr>
            <a:spLocks noGrp="1"/>
          </p:cNvSpPr>
          <p:nvPr>
            <p:ph type="body" sz="quarter" idx="12" hasCustomPrompt="1"/>
          </p:nvPr>
        </p:nvSpPr>
        <p:spPr>
          <a:xfrm>
            <a:off x="952500" y="3520954"/>
            <a:ext cx="14700907" cy="813676"/>
          </a:xfrm>
          <a:prstGeom prst="rect">
            <a:avLst/>
          </a:prstGeom>
        </p:spPr>
        <p:txBody>
          <a:bodyPr lIns="0" tIns="0" rIns="0" bIns="0"/>
          <a:lstStyle>
            <a:lvl1pPr marL="0" indent="0">
              <a:spcBef>
                <a:spcPts val="0"/>
              </a:spcBef>
              <a:buFontTx/>
              <a:buNone/>
              <a:defRPr sz="5333" baseline="0">
                <a:solidFill>
                  <a:schemeClr val="bg1"/>
                </a:solidFill>
                <a:latin typeface="Safiro" pitchFamily="2" charset="77"/>
              </a:defRPr>
            </a:lvl1pPr>
            <a:lvl2pPr marL="0" indent="0">
              <a:spcBef>
                <a:spcPts val="0"/>
              </a:spcBef>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r>
              <a:rPr lang="es-ES" dirty="0" err="1"/>
              <a:t>Safiro</a:t>
            </a:r>
            <a:r>
              <a:rPr lang="es-ES" dirty="0"/>
              <a:t> Regular 40 pt</a:t>
            </a:r>
          </a:p>
        </p:txBody>
      </p:sp>
    </p:spTree>
    <p:extLst>
      <p:ext uri="{BB962C8B-B14F-4D97-AF65-F5344CB8AC3E}">
        <p14:creationId xmlns:p14="http://schemas.microsoft.com/office/powerpoint/2010/main" val="6495388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4051920" y="2288743"/>
            <a:ext cx="12204080" cy="691867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6" name="Marcador de posición de imagen 2">
            <a:extLst>
              <a:ext uri="{FF2B5EF4-FFF2-40B4-BE49-F238E27FC236}">
                <a16:creationId xmlns:a16="http://schemas.microsoft.com/office/drawing/2014/main" xmlns="" id="{3CA9AE1C-9911-9E44-AC88-FB1F9B327B5F}"/>
              </a:ext>
            </a:extLst>
          </p:cNvPr>
          <p:cNvSpPr>
            <a:spLocks noGrp="1"/>
          </p:cNvSpPr>
          <p:nvPr>
            <p:ph type="pic" idx="1"/>
          </p:nvPr>
        </p:nvSpPr>
        <p:spPr>
          <a:xfrm>
            <a:off x="0" y="-2"/>
            <a:ext cx="4051920" cy="8726683"/>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s-ES"/>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4421360" y="1366553"/>
            <a:ext cx="10853675" cy="92219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sp>
        <p:nvSpPr>
          <p:cNvPr id="21" name="Rectángulo 20">
            <a:extLst>
              <a:ext uri="{FF2B5EF4-FFF2-40B4-BE49-F238E27FC236}">
                <a16:creationId xmlns:a16="http://schemas.microsoft.com/office/drawing/2014/main" xmlns="" id="{B8500F04-DBF7-8045-BA9C-707895833A7B}"/>
              </a:ext>
            </a:extLst>
          </p:cNvPr>
          <p:cNvSpPr/>
          <p:nvPr userDrawn="1"/>
        </p:nvSpPr>
        <p:spPr>
          <a:xfrm>
            <a:off x="-29013" y="8733287"/>
            <a:ext cx="4080933" cy="474133"/>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8" name="Marcador de texto 27">
            <a:extLst>
              <a:ext uri="{FF2B5EF4-FFF2-40B4-BE49-F238E27FC236}">
                <a16:creationId xmlns:a16="http://schemas.microsoft.com/office/drawing/2014/main" xmlns="" id="{0A7D9BC2-575D-3B43-BD4D-B6FB2D9C8F37}"/>
              </a:ext>
            </a:extLst>
          </p:cNvPr>
          <p:cNvSpPr>
            <a:spLocks noGrp="1"/>
          </p:cNvSpPr>
          <p:nvPr>
            <p:ph type="body" sz="quarter" idx="10" hasCustomPrompt="1"/>
          </p:nvPr>
        </p:nvSpPr>
        <p:spPr>
          <a:xfrm>
            <a:off x="4419904" y="2810954"/>
            <a:ext cx="4618993" cy="246221"/>
          </a:xfrm>
          <a:prstGeom prst="rect">
            <a:avLst/>
          </a:prstGeom>
        </p:spPr>
        <p:txBody>
          <a:bodyPr wrap="square" lIns="0" tIns="0" rIns="0" bIns="0">
            <a:spAutoFit/>
          </a:bodyPr>
          <a:lstStyle>
            <a:lvl1pPr marL="0" indent="0">
              <a:buFontTx/>
              <a:buNone/>
              <a:defRPr sz="1600"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12 pt</a:t>
            </a:r>
          </a:p>
        </p:txBody>
      </p:sp>
      <p:sp>
        <p:nvSpPr>
          <p:cNvPr id="33" name="Marcador de texto 32">
            <a:extLst>
              <a:ext uri="{FF2B5EF4-FFF2-40B4-BE49-F238E27FC236}">
                <a16:creationId xmlns:a16="http://schemas.microsoft.com/office/drawing/2014/main" xmlns="" id="{0812FAC4-FCB3-EE40-8926-C9F4AA94D879}"/>
              </a:ext>
            </a:extLst>
          </p:cNvPr>
          <p:cNvSpPr>
            <a:spLocks noGrp="1"/>
          </p:cNvSpPr>
          <p:nvPr>
            <p:ph type="body" sz="quarter" idx="11" hasCustomPrompt="1"/>
          </p:nvPr>
        </p:nvSpPr>
        <p:spPr>
          <a:xfrm>
            <a:off x="10337800" y="2815185"/>
            <a:ext cx="4937235" cy="205184"/>
          </a:xfrm>
          <a:prstGeom prst="rect">
            <a:avLst/>
          </a:prstGeom>
        </p:spPr>
        <p:txBody>
          <a:bodyPr lIns="0" tIns="0" rIns="0" bIns="0">
            <a:spAutoFit/>
          </a:bodyPr>
          <a:lstStyle>
            <a:lvl1pPr marL="0" indent="0">
              <a:buFontTx/>
              <a:buNone/>
              <a:defRPr sz="1333" baseline="0">
                <a:latin typeface="Arial" panose="020B0604020202020204" pitchFamily="34" charset="0"/>
              </a:defRPr>
            </a:lvl1pPr>
            <a:lvl2pPr marL="609585" indent="0">
              <a:buFontTx/>
              <a:buNone/>
              <a:defRPr sz="1333" baseline="0">
                <a:latin typeface="Arial" panose="020B0604020202020204" pitchFamily="34" charset="0"/>
              </a:defRPr>
            </a:lvl2pPr>
            <a:lvl3pPr marL="1219170" indent="0">
              <a:buFontTx/>
              <a:buNone/>
              <a:defRPr sz="1333" baseline="0">
                <a:latin typeface="Arial" panose="020B0604020202020204" pitchFamily="34" charset="0"/>
              </a:defRPr>
            </a:lvl3pPr>
            <a:lvl4pPr marL="1828754" indent="0">
              <a:buFontTx/>
              <a:buNone/>
              <a:defRPr sz="1333" baseline="0">
                <a:latin typeface="Arial" panose="020B0604020202020204" pitchFamily="34" charset="0"/>
              </a:defRPr>
            </a:lvl4pPr>
            <a:lvl5pPr marL="2438339" indent="0">
              <a:buFontTx/>
              <a:buNone/>
              <a:defRPr sz="1333" baseline="0">
                <a:latin typeface="Arial" panose="020B0604020202020204" pitchFamily="34" charset="0"/>
              </a:defRPr>
            </a:lvl5pPr>
          </a:lstStyle>
          <a:p>
            <a:pPr lvl="0"/>
            <a:r>
              <a:rPr lang="es-ES" dirty="0"/>
              <a:t>Arial regular 10 pt</a:t>
            </a:r>
          </a:p>
        </p:txBody>
      </p:sp>
      <p:pic>
        <p:nvPicPr>
          <p:cNvPr id="34" name="Imagen 33">
            <a:hlinkClick r:id="" action="ppaction://hlinkshowjump?jump=firstslide"/>
            <a:extLst>
              <a:ext uri="{FF2B5EF4-FFF2-40B4-BE49-F238E27FC236}">
                <a16:creationId xmlns:a16="http://schemas.microsoft.com/office/drawing/2014/main" xmlns="" id="{1D3FF037-AC8D-0147-A647-9F1ED028365B}"/>
              </a:ext>
            </a:extLst>
          </p:cNvPr>
          <p:cNvPicPr>
            <a:picLocks noChangeAspect="1"/>
          </p:cNvPicPr>
          <p:nvPr userDrawn="1"/>
        </p:nvPicPr>
        <p:blipFill>
          <a:blip r:embed="rId2"/>
          <a:srcRect/>
          <a:stretch/>
        </p:blipFill>
        <p:spPr>
          <a:xfrm>
            <a:off x="15561724" y="334176"/>
            <a:ext cx="338667" cy="330405"/>
          </a:xfrm>
          <a:prstGeom prst="rect">
            <a:avLst/>
          </a:prstGeom>
        </p:spPr>
      </p:pic>
    </p:spTree>
    <p:extLst>
      <p:ext uri="{BB962C8B-B14F-4D97-AF65-F5344CB8AC3E}">
        <p14:creationId xmlns:p14="http://schemas.microsoft.com/office/powerpoint/2010/main" val="24310619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3"/>
            <a:ext cx="12204080" cy="691867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6" name="Marcador de posición de imagen 2">
            <a:extLst>
              <a:ext uri="{FF2B5EF4-FFF2-40B4-BE49-F238E27FC236}">
                <a16:creationId xmlns:a16="http://schemas.microsoft.com/office/drawing/2014/main" xmlns="" id="{3CA9AE1C-9911-9E44-AC88-FB1F9B327B5F}"/>
              </a:ext>
            </a:extLst>
          </p:cNvPr>
          <p:cNvSpPr>
            <a:spLocks noGrp="1"/>
          </p:cNvSpPr>
          <p:nvPr>
            <p:ph type="pic" idx="1"/>
          </p:nvPr>
        </p:nvSpPr>
        <p:spPr>
          <a:xfrm>
            <a:off x="12204080" y="-2"/>
            <a:ext cx="4051920" cy="8726683"/>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s-ES"/>
          </a:p>
        </p:txBody>
      </p:sp>
      <p:sp>
        <p:nvSpPr>
          <p:cNvPr id="21" name="Rectángulo 20">
            <a:extLst>
              <a:ext uri="{FF2B5EF4-FFF2-40B4-BE49-F238E27FC236}">
                <a16:creationId xmlns:a16="http://schemas.microsoft.com/office/drawing/2014/main" xmlns="" id="{B8500F04-DBF7-8045-BA9C-707895833A7B}"/>
              </a:ext>
            </a:extLst>
          </p:cNvPr>
          <p:cNvSpPr/>
          <p:nvPr userDrawn="1"/>
        </p:nvSpPr>
        <p:spPr>
          <a:xfrm>
            <a:off x="12175067" y="8733287"/>
            <a:ext cx="4080933" cy="474133"/>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sp>
        <p:nvSpPr>
          <p:cNvPr id="28" name="Marcador de texto 27">
            <a:extLst>
              <a:ext uri="{FF2B5EF4-FFF2-40B4-BE49-F238E27FC236}">
                <a16:creationId xmlns:a16="http://schemas.microsoft.com/office/drawing/2014/main" xmlns="" id="{0A7D9BC2-575D-3B43-BD4D-B6FB2D9C8F37}"/>
              </a:ext>
            </a:extLst>
          </p:cNvPr>
          <p:cNvSpPr>
            <a:spLocks noGrp="1"/>
          </p:cNvSpPr>
          <p:nvPr>
            <p:ph type="body" sz="quarter" idx="10" hasCustomPrompt="1"/>
          </p:nvPr>
        </p:nvSpPr>
        <p:spPr>
          <a:xfrm>
            <a:off x="1473185" y="3292365"/>
            <a:ext cx="3416449" cy="631968"/>
          </a:xfrm>
          <a:prstGeom prst="rect">
            <a:avLst/>
          </a:prstGeom>
        </p:spPr>
        <p:txBody>
          <a:bodyPr wrap="square" lIns="0" tIns="0" rIns="0" bIns="0">
            <a:spAutoFit/>
          </a:bodyPr>
          <a:lstStyle>
            <a:lvl1pPr marL="0" indent="0">
              <a:buFontTx/>
              <a:buNone/>
              <a:defRPr sz="1867"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14 pt</a:t>
            </a:r>
          </a:p>
          <a:p>
            <a:pPr lvl="0"/>
            <a:endParaRPr lang="es-ES" dirty="0"/>
          </a:p>
        </p:txBody>
      </p:sp>
      <p:pic>
        <p:nvPicPr>
          <p:cNvPr id="10" name="Imagen 9">
            <a:extLst>
              <a:ext uri="{FF2B5EF4-FFF2-40B4-BE49-F238E27FC236}">
                <a16:creationId xmlns:a16="http://schemas.microsoft.com/office/drawing/2014/main" xmlns="" id="{FB94A0DA-2082-FD4B-8873-3A9F16CB346D}"/>
              </a:ext>
            </a:extLst>
          </p:cNvPr>
          <p:cNvPicPr>
            <a:picLocks noChangeAspect="1"/>
          </p:cNvPicPr>
          <p:nvPr userDrawn="1"/>
        </p:nvPicPr>
        <p:blipFill>
          <a:blip r:embed="rId2"/>
          <a:srcRect/>
          <a:stretch/>
        </p:blipFill>
        <p:spPr>
          <a:xfrm>
            <a:off x="332370" y="3134942"/>
            <a:ext cx="808445" cy="808445"/>
          </a:xfrm>
          <a:prstGeom prst="rect">
            <a:avLst/>
          </a:prstGeom>
        </p:spPr>
      </p:pic>
      <p:pic>
        <p:nvPicPr>
          <p:cNvPr id="11" name="Imagen 10">
            <a:extLst>
              <a:ext uri="{FF2B5EF4-FFF2-40B4-BE49-F238E27FC236}">
                <a16:creationId xmlns:a16="http://schemas.microsoft.com/office/drawing/2014/main" xmlns="" id="{294A17E0-694F-A243-80BA-7DDD608CF9F7}"/>
              </a:ext>
            </a:extLst>
          </p:cNvPr>
          <p:cNvPicPr>
            <a:picLocks noChangeAspect="1"/>
          </p:cNvPicPr>
          <p:nvPr userDrawn="1"/>
        </p:nvPicPr>
        <p:blipFill>
          <a:blip r:embed="rId2"/>
          <a:srcRect/>
          <a:stretch/>
        </p:blipFill>
        <p:spPr>
          <a:xfrm>
            <a:off x="343878" y="5584426"/>
            <a:ext cx="808445" cy="808445"/>
          </a:xfrm>
          <a:prstGeom prst="rect">
            <a:avLst/>
          </a:prstGeom>
        </p:spPr>
      </p:pic>
      <p:pic>
        <p:nvPicPr>
          <p:cNvPr id="12" name="Imagen 11">
            <a:extLst>
              <a:ext uri="{FF2B5EF4-FFF2-40B4-BE49-F238E27FC236}">
                <a16:creationId xmlns:a16="http://schemas.microsoft.com/office/drawing/2014/main" xmlns="" id="{FEC55ACD-3B8F-C64E-A47E-7DBF4BE64AE6}"/>
              </a:ext>
            </a:extLst>
          </p:cNvPr>
          <p:cNvPicPr>
            <a:picLocks noChangeAspect="1"/>
          </p:cNvPicPr>
          <p:nvPr userDrawn="1"/>
        </p:nvPicPr>
        <p:blipFill>
          <a:blip r:embed="rId2"/>
          <a:srcRect/>
          <a:stretch/>
        </p:blipFill>
        <p:spPr>
          <a:xfrm>
            <a:off x="5735915" y="3134942"/>
            <a:ext cx="808445" cy="808445"/>
          </a:xfrm>
          <a:prstGeom prst="rect">
            <a:avLst/>
          </a:prstGeom>
        </p:spPr>
      </p:pic>
      <p:pic>
        <p:nvPicPr>
          <p:cNvPr id="13" name="Imagen 12">
            <a:extLst>
              <a:ext uri="{FF2B5EF4-FFF2-40B4-BE49-F238E27FC236}">
                <a16:creationId xmlns:a16="http://schemas.microsoft.com/office/drawing/2014/main" xmlns="" id="{066C15AA-C3D5-6547-9665-03CC016CC83B}"/>
              </a:ext>
            </a:extLst>
          </p:cNvPr>
          <p:cNvPicPr>
            <a:picLocks noChangeAspect="1"/>
          </p:cNvPicPr>
          <p:nvPr userDrawn="1"/>
        </p:nvPicPr>
        <p:blipFill>
          <a:blip r:embed="rId2"/>
          <a:srcRect/>
          <a:stretch/>
        </p:blipFill>
        <p:spPr>
          <a:xfrm>
            <a:off x="5735915" y="5584426"/>
            <a:ext cx="808445" cy="808445"/>
          </a:xfrm>
          <a:prstGeom prst="rect">
            <a:avLst/>
          </a:prstGeom>
        </p:spPr>
      </p:pic>
      <p:sp>
        <p:nvSpPr>
          <p:cNvPr id="27" name="Marcador de texto 27">
            <a:extLst>
              <a:ext uri="{FF2B5EF4-FFF2-40B4-BE49-F238E27FC236}">
                <a16:creationId xmlns:a16="http://schemas.microsoft.com/office/drawing/2014/main" xmlns="" id="{FB970307-D648-7147-949F-A077DF132A55}"/>
              </a:ext>
            </a:extLst>
          </p:cNvPr>
          <p:cNvSpPr>
            <a:spLocks noGrp="1"/>
          </p:cNvSpPr>
          <p:nvPr>
            <p:ph type="body" sz="quarter" idx="11" hasCustomPrompt="1"/>
          </p:nvPr>
        </p:nvSpPr>
        <p:spPr>
          <a:xfrm>
            <a:off x="1473185" y="3998219"/>
            <a:ext cx="3416449" cy="424351"/>
          </a:xfrm>
          <a:prstGeom prst="rect">
            <a:avLst/>
          </a:prstGeom>
        </p:spPr>
        <p:txBody>
          <a:bodyPr wrap="square" lIns="0" tIns="0" rIns="0" bIns="0">
            <a:noAutofit/>
          </a:bodyPr>
          <a:lstStyle>
            <a:lvl1pPr marL="0" indent="0">
              <a:buFontTx/>
              <a:buNone/>
              <a:defRPr sz="2133" b="1" i="0" baseline="0">
                <a:solidFill>
                  <a:srgbClr val="CC0C2F"/>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Bold 16</a:t>
            </a:r>
          </a:p>
        </p:txBody>
      </p:sp>
      <p:sp>
        <p:nvSpPr>
          <p:cNvPr id="31" name="Marcador de texto 27">
            <a:extLst>
              <a:ext uri="{FF2B5EF4-FFF2-40B4-BE49-F238E27FC236}">
                <a16:creationId xmlns:a16="http://schemas.microsoft.com/office/drawing/2014/main" xmlns="" id="{2A081F3D-E31B-1C46-A7B8-333ABC7E9434}"/>
              </a:ext>
            </a:extLst>
          </p:cNvPr>
          <p:cNvSpPr>
            <a:spLocks noGrp="1"/>
          </p:cNvSpPr>
          <p:nvPr>
            <p:ph type="body" sz="quarter" idx="12" hasCustomPrompt="1"/>
          </p:nvPr>
        </p:nvSpPr>
        <p:spPr>
          <a:xfrm>
            <a:off x="6840468" y="3292365"/>
            <a:ext cx="3416449" cy="631968"/>
          </a:xfrm>
          <a:prstGeom prst="rect">
            <a:avLst/>
          </a:prstGeom>
        </p:spPr>
        <p:txBody>
          <a:bodyPr wrap="square" lIns="0" tIns="0" rIns="0" bIns="0">
            <a:spAutoFit/>
          </a:bodyPr>
          <a:lstStyle>
            <a:lvl1pPr marL="0" indent="0">
              <a:buFontTx/>
              <a:buNone/>
              <a:defRPr sz="1867"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14 pt</a:t>
            </a:r>
          </a:p>
          <a:p>
            <a:pPr lvl="0"/>
            <a:endParaRPr lang="es-ES" dirty="0"/>
          </a:p>
        </p:txBody>
      </p:sp>
      <p:sp>
        <p:nvSpPr>
          <p:cNvPr id="32" name="Marcador de texto 27">
            <a:extLst>
              <a:ext uri="{FF2B5EF4-FFF2-40B4-BE49-F238E27FC236}">
                <a16:creationId xmlns:a16="http://schemas.microsoft.com/office/drawing/2014/main" xmlns="" id="{7E2E333F-49EB-F04C-9B25-B34AF05E1FDF}"/>
              </a:ext>
            </a:extLst>
          </p:cNvPr>
          <p:cNvSpPr>
            <a:spLocks noGrp="1"/>
          </p:cNvSpPr>
          <p:nvPr>
            <p:ph type="body" sz="quarter" idx="13" hasCustomPrompt="1"/>
          </p:nvPr>
        </p:nvSpPr>
        <p:spPr>
          <a:xfrm>
            <a:off x="6840468" y="3998219"/>
            <a:ext cx="3416449" cy="424351"/>
          </a:xfrm>
          <a:prstGeom prst="rect">
            <a:avLst/>
          </a:prstGeom>
        </p:spPr>
        <p:txBody>
          <a:bodyPr wrap="square" lIns="0" tIns="0" rIns="0" bIns="0">
            <a:noAutofit/>
          </a:bodyPr>
          <a:lstStyle>
            <a:lvl1pPr marL="0" indent="0">
              <a:buFontTx/>
              <a:buNone/>
              <a:defRPr sz="2133" b="1" i="0" baseline="0">
                <a:solidFill>
                  <a:srgbClr val="CC0C2F"/>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Bold 16</a:t>
            </a:r>
          </a:p>
        </p:txBody>
      </p:sp>
      <p:sp>
        <p:nvSpPr>
          <p:cNvPr id="34" name="Marcador de texto 27">
            <a:extLst>
              <a:ext uri="{FF2B5EF4-FFF2-40B4-BE49-F238E27FC236}">
                <a16:creationId xmlns:a16="http://schemas.microsoft.com/office/drawing/2014/main" xmlns="" id="{C51E9C1D-6D9B-8144-B664-409615C469FE}"/>
              </a:ext>
            </a:extLst>
          </p:cNvPr>
          <p:cNvSpPr>
            <a:spLocks noGrp="1"/>
          </p:cNvSpPr>
          <p:nvPr>
            <p:ph type="body" sz="quarter" idx="14" hasCustomPrompt="1"/>
          </p:nvPr>
        </p:nvSpPr>
        <p:spPr>
          <a:xfrm>
            <a:off x="1473185" y="5716752"/>
            <a:ext cx="3416449" cy="631968"/>
          </a:xfrm>
          <a:prstGeom prst="rect">
            <a:avLst/>
          </a:prstGeom>
        </p:spPr>
        <p:txBody>
          <a:bodyPr wrap="square" lIns="0" tIns="0" rIns="0" bIns="0">
            <a:spAutoFit/>
          </a:bodyPr>
          <a:lstStyle>
            <a:lvl1pPr marL="0" indent="0">
              <a:buFontTx/>
              <a:buNone/>
              <a:defRPr sz="1867"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14 pt</a:t>
            </a:r>
          </a:p>
          <a:p>
            <a:pPr lvl="0"/>
            <a:endParaRPr lang="es-ES" dirty="0"/>
          </a:p>
        </p:txBody>
      </p:sp>
      <p:sp>
        <p:nvSpPr>
          <p:cNvPr id="35" name="Marcador de texto 27">
            <a:extLst>
              <a:ext uri="{FF2B5EF4-FFF2-40B4-BE49-F238E27FC236}">
                <a16:creationId xmlns:a16="http://schemas.microsoft.com/office/drawing/2014/main" xmlns="" id="{4BA96B09-B1C3-C444-9116-315E4DF598C2}"/>
              </a:ext>
            </a:extLst>
          </p:cNvPr>
          <p:cNvSpPr>
            <a:spLocks noGrp="1"/>
          </p:cNvSpPr>
          <p:nvPr>
            <p:ph type="body" sz="quarter" idx="15" hasCustomPrompt="1"/>
          </p:nvPr>
        </p:nvSpPr>
        <p:spPr>
          <a:xfrm>
            <a:off x="1473185" y="6422606"/>
            <a:ext cx="3416449" cy="424351"/>
          </a:xfrm>
          <a:prstGeom prst="rect">
            <a:avLst/>
          </a:prstGeom>
        </p:spPr>
        <p:txBody>
          <a:bodyPr wrap="square" lIns="0" tIns="0" rIns="0" bIns="0">
            <a:noAutofit/>
          </a:bodyPr>
          <a:lstStyle>
            <a:lvl1pPr marL="0" indent="0">
              <a:buFontTx/>
              <a:buNone/>
              <a:defRPr sz="2133" b="1" i="0" baseline="0">
                <a:solidFill>
                  <a:srgbClr val="CC0C2F"/>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Bold 16</a:t>
            </a:r>
          </a:p>
        </p:txBody>
      </p:sp>
      <p:sp>
        <p:nvSpPr>
          <p:cNvPr id="36" name="Marcador de texto 27">
            <a:extLst>
              <a:ext uri="{FF2B5EF4-FFF2-40B4-BE49-F238E27FC236}">
                <a16:creationId xmlns:a16="http://schemas.microsoft.com/office/drawing/2014/main" xmlns="" id="{6BA8E748-4392-F54A-B774-3BCE2DC847FA}"/>
              </a:ext>
            </a:extLst>
          </p:cNvPr>
          <p:cNvSpPr>
            <a:spLocks noGrp="1"/>
          </p:cNvSpPr>
          <p:nvPr>
            <p:ph type="body" sz="quarter" idx="16" hasCustomPrompt="1"/>
          </p:nvPr>
        </p:nvSpPr>
        <p:spPr>
          <a:xfrm>
            <a:off x="6840468" y="5716752"/>
            <a:ext cx="3416449" cy="631968"/>
          </a:xfrm>
          <a:prstGeom prst="rect">
            <a:avLst/>
          </a:prstGeom>
        </p:spPr>
        <p:txBody>
          <a:bodyPr wrap="square" lIns="0" tIns="0" rIns="0" bIns="0">
            <a:spAutoFit/>
          </a:bodyPr>
          <a:lstStyle>
            <a:lvl1pPr marL="0" indent="0">
              <a:buFontTx/>
              <a:buNone/>
              <a:defRPr sz="1867"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14 pt</a:t>
            </a:r>
          </a:p>
          <a:p>
            <a:pPr lvl="0"/>
            <a:endParaRPr lang="es-ES" dirty="0"/>
          </a:p>
        </p:txBody>
      </p:sp>
      <p:sp>
        <p:nvSpPr>
          <p:cNvPr id="37" name="Marcador de texto 27">
            <a:extLst>
              <a:ext uri="{FF2B5EF4-FFF2-40B4-BE49-F238E27FC236}">
                <a16:creationId xmlns:a16="http://schemas.microsoft.com/office/drawing/2014/main" xmlns="" id="{288A0064-6245-6240-9644-58D07577AD49}"/>
              </a:ext>
            </a:extLst>
          </p:cNvPr>
          <p:cNvSpPr>
            <a:spLocks noGrp="1"/>
          </p:cNvSpPr>
          <p:nvPr>
            <p:ph type="body" sz="quarter" idx="17" hasCustomPrompt="1"/>
          </p:nvPr>
        </p:nvSpPr>
        <p:spPr>
          <a:xfrm>
            <a:off x="6840468" y="6422606"/>
            <a:ext cx="3416449" cy="424351"/>
          </a:xfrm>
          <a:prstGeom prst="rect">
            <a:avLst/>
          </a:prstGeom>
        </p:spPr>
        <p:txBody>
          <a:bodyPr wrap="square" lIns="0" tIns="0" rIns="0" bIns="0">
            <a:noAutofit/>
          </a:bodyPr>
          <a:lstStyle>
            <a:lvl1pPr marL="0" indent="0">
              <a:buFontTx/>
              <a:buNone/>
              <a:defRPr sz="2133" b="1" i="0" baseline="0">
                <a:solidFill>
                  <a:srgbClr val="CC0C2F"/>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Bold 16</a:t>
            </a:r>
          </a:p>
        </p:txBody>
      </p:sp>
    </p:spTree>
    <p:extLst>
      <p:ext uri="{BB962C8B-B14F-4D97-AF65-F5344CB8AC3E}">
        <p14:creationId xmlns:p14="http://schemas.microsoft.com/office/powerpoint/2010/main" val="28077293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4"/>
            <a:ext cx="16256000" cy="685525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sp>
        <p:nvSpPr>
          <p:cNvPr id="36" name="Marcador de texto 27">
            <a:extLst>
              <a:ext uri="{FF2B5EF4-FFF2-40B4-BE49-F238E27FC236}">
                <a16:creationId xmlns:a16="http://schemas.microsoft.com/office/drawing/2014/main" xmlns="" id="{6BA8E748-4392-F54A-B774-3BCE2DC847FA}"/>
              </a:ext>
            </a:extLst>
          </p:cNvPr>
          <p:cNvSpPr>
            <a:spLocks noGrp="1"/>
          </p:cNvSpPr>
          <p:nvPr>
            <p:ph type="body" sz="quarter" idx="16" hasCustomPrompt="1"/>
          </p:nvPr>
        </p:nvSpPr>
        <p:spPr>
          <a:xfrm>
            <a:off x="2208107" y="2878536"/>
            <a:ext cx="2850872" cy="27357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pic>
        <p:nvPicPr>
          <p:cNvPr id="52" name="Imagen 51">
            <a:hlinkClick r:id="" action="ppaction://hlinkshowjump?jump=firstslide"/>
            <a:extLst>
              <a:ext uri="{FF2B5EF4-FFF2-40B4-BE49-F238E27FC236}">
                <a16:creationId xmlns:a16="http://schemas.microsoft.com/office/drawing/2014/main" xmlns="" id="{EBBE7507-5617-D640-97B1-57087617989F}"/>
              </a:ext>
            </a:extLst>
          </p:cNvPr>
          <p:cNvPicPr>
            <a:picLocks noChangeAspect="1"/>
          </p:cNvPicPr>
          <p:nvPr userDrawn="1"/>
        </p:nvPicPr>
        <p:blipFill>
          <a:blip r:embed="rId2"/>
          <a:srcRect/>
          <a:stretch/>
        </p:blipFill>
        <p:spPr>
          <a:xfrm>
            <a:off x="15561724" y="334176"/>
            <a:ext cx="338667" cy="330405"/>
          </a:xfrm>
          <a:prstGeom prst="rect">
            <a:avLst/>
          </a:prstGeom>
        </p:spPr>
      </p:pic>
      <p:sp>
        <p:nvSpPr>
          <p:cNvPr id="3" name="Marcador de posición de imagen 2">
            <a:extLst>
              <a:ext uri="{FF2B5EF4-FFF2-40B4-BE49-F238E27FC236}">
                <a16:creationId xmlns:a16="http://schemas.microsoft.com/office/drawing/2014/main" xmlns="" id="{1069C6C1-8CC0-2640-86D8-D5112B1BEBE8}"/>
              </a:ext>
            </a:extLst>
          </p:cNvPr>
          <p:cNvSpPr>
            <a:spLocks noGrp="1"/>
          </p:cNvSpPr>
          <p:nvPr>
            <p:ph type="pic" sz="quarter" idx="18"/>
          </p:nvPr>
        </p:nvSpPr>
        <p:spPr>
          <a:xfrm>
            <a:off x="347211" y="2870200"/>
            <a:ext cx="1598083" cy="984251"/>
          </a:xfrm>
          <a:prstGeom prst="rect">
            <a:avLst/>
          </a:prstGeom>
        </p:spPr>
        <p:txBody>
          <a:bodyPr/>
          <a:lstStyle>
            <a:lvl1pPr marL="0" indent="0">
              <a:buFontTx/>
              <a:buNone/>
              <a:defRPr sz="2133" baseline="0"/>
            </a:lvl1pPr>
          </a:lstStyle>
          <a:p>
            <a:endParaRPr lang="es-ES" dirty="0"/>
          </a:p>
        </p:txBody>
      </p:sp>
      <p:sp>
        <p:nvSpPr>
          <p:cNvPr id="61" name="Marcador de posición de imagen 2">
            <a:extLst>
              <a:ext uri="{FF2B5EF4-FFF2-40B4-BE49-F238E27FC236}">
                <a16:creationId xmlns:a16="http://schemas.microsoft.com/office/drawing/2014/main" xmlns="" id="{C47E5EEA-CF35-1B4B-80C6-5BFC902E53ED}"/>
              </a:ext>
            </a:extLst>
          </p:cNvPr>
          <p:cNvSpPr>
            <a:spLocks noGrp="1"/>
          </p:cNvSpPr>
          <p:nvPr>
            <p:ph type="pic" sz="quarter" idx="19"/>
          </p:nvPr>
        </p:nvSpPr>
        <p:spPr>
          <a:xfrm>
            <a:off x="347211" y="4383689"/>
            <a:ext cx="1598083" cy="984251"/>
          </a:xfrm>
          <a:prstGeom prst="rect">
            <a:avLst/>
          </a:prstGeom>
        </p:spPr>
        <p:txBody>
          <a:bodyPr/>
          <a:lstStyle>
            <a:lvl1pPr marL="0" indent="0">
              <a:buFontTx/>
              <a:buNone/>
              <a:defRPr sz="2133" baseline="0"/>
            </a:lvl1pPr>
          </a:lstStyle>
          <a:p>
            <a:endParaRPr lang="es-ES" dirty="0"/>
          </a:p>
        </p:txBody>
      </p:sp>
      <p:sp>
        <p:nvSpPr>
          <p:cNvPr id="62" name="Marcador de posición de imagen 2">
            <a:extLst>
              <a:ext uri="{FF2B5EF4-FFF2-40B4-BE49-F238E27FC236}">
                <a16:creationId xmlns:a16="http://schemas.microsoft.com/office/drawing/2014/main" xmlns="" id="{AFCBA41D-C034-B04C-8572-7B024D609218}"/>
              </a:ext>
            </a:extLst>
          </p:cNvPr>
          <p:cNvSpPr>
            <a:spLocks noGrp="1"/>
          </p:cNvSpPr>
          <p:nvPr>
            <p:ph type="pic" sz="quarter" idx="20"/>
          </p:nvPr>
        </p:nvSpPr>
        <p:spPr>
          <a:xfrm>
            <a:off x="347211" y="5981263"/>
            <a:ext cx="1598083" cy="984251"/>
          </a:xfrm>
          <a:prstGeom prst="rect">
            <a:avLst/>
          </a:prstGeom>
        </p:spPr>
        <p:txBody>
          <a:bodyPr/>
          <a:lstStyle>
            <a:lvl1pPr marL="0" indent="0">
              <a:buFontTx/>
              <a:buNone/>
              <a:defRPr sz="2133" baseline="0"/>
            </a:lvl1pPr>
          </a:lstStyle>
          <a:p>
            <a:endParaRPr lang="es-ES" dirty="0"/>
          </a:p>
        </p:txBody>
      </p:sp>
      <p:sp>
        <p:nvSpPr>
          <p:cNvPr id="63" name="Marcador de posición de imagen 2">
            <a:extLst>
              <a:ext uri="{FF2B5EF4-FFF2-40B4-BE49-F238E27FC236}">
                <a16:creationId xmlns:a16="http://schemas.microsoft.com/office/drawing/2014/main" xmlns="" id="{8EBC60E6-71D1-F948-9251-C53440F42D4C}"/>
              </a:ext>
            </a:extLst>
          </p:cNvPr>
          <p:cNvSpPr>
            <a:spLocks noGrp="1"/>
          </p:cNvSpPr>
          <p:nvPr>
            <p:ph type="pic" sz="quarter" idx="21"/>
          </p:nvPr>
        </p:nvSpPr>
        <p:spPr>
          <a:xfrm>
            <a:off x="347211" y="7522780"/>
            <a:ext cx="1598083" cy="984251"/>
          </a:xfrm>
          <a:prstGeom prst="rect">
            <a:avLst/>
          </a:prstGeom>
        </p:spPr>
        <p:txBody>
          <a:bodyPr/>
          <a:lstStyle>
            <a:lvl1pPr marL="0" indent="0">
              <a:buFontTx/>
              <a:buNone/>
              <a:defRPr sz="2133" baseline="0"/>
            </a:lvl1pPr>
          </a:lstStyle>
          <a:p>
            <a:endParaRPr lang="es-ES" dirty="0"/>
          </a:p>
        </p:txBody>
      </p:sp>
      <p:sp>
        <p:nvSpPr>
          <p:cNvPr id="70" name="Marcador de posición de imagen 2">
            <a:extLst>
              <a:ext uri="{FF2B5EF4-FFF2-40B4-BE49-F238E27FC236}">
                <a16:creationId xmlns:a16="http://schemas.microsoft.com/office/drawing/2014/main" xmlns="" id="{4BF1B58E-44A6-3F46-9FB4-54A367F0E8B9}"/>
              </a:ext>
            </a:extLst>
          </p:cNvPr>
          <p:cNvSpPr>
            <a:spLocks noGrp="1"/>
          </p:cNvSpPr>
          <p:nvPr>
            <p:ph type="pic" sz="quarter" idx="27"/>
          </p:nvPr>
        </p:nvSpPr>
        <p:spPr>
          <a:xfrm>
            <a:off x="5532315" y="4383689"/>
            <a:ext cx="1598083" cy="984251"/>
          </a:xfrm>
          <a:prstGeom prst="rect">
            <a:avLst/>
          </a:prstGeom>
        </p:spPr>
        <p:txBody>
          <a:bodyPr/>
          <a:lstStyle>
            <a:lvl1pPr marL="0" indent="0">
              <a:buFontTx/>
              <a:buNone/>
              <a:defRPr sz="2133" baseline="0"/>
            </a:lvl1pPr>
          </a:lstStyle>
          <a:p>
            <a:endParaRPr lang="es-ES" dirty="0"/>
          </a:p>
        </p:txBody>
      </p:sp>
      <p:sp>
        <p:nvSpPr>
          <p:cNvPr id="71" name="Marcador de posición de imagen 2">
            <a:extLst>
              <a:ext uri="{FF2B5EF4-FFF2-40B4-BE49-F238E27FC236}">
                <a16:creationId xmlns:a16="http://schemas.microsoft.com/office/drawing/2014/main" xmlns="" id="{281F1764-D3A5-DA45-A161-04E56440FC1A}"/>
              </a:ext>
            </a:extLst>
          </p:cNvPr>
          <p:cNvSpPr>
            <a:spLocks noGrp="1"/>
          </p:cNvSpPr>
          <p:nvPr>
            <p:ph type="pic" sz="quarter" idx="28"/>
          </p:nvPr>
        </p:nvSpPr>
        <p:spPr>
          <a:xfrm>
            <a:off x="5532315" y="5981263"/>
            <a:ext cx="1598083" cy="984251"/>
          </a:xfrm>
          <a:prstGeom prst="rect">
            <a:avLst/>
          </a:prstGeom>
        </p:spPr>
        <p:txBody>
          <a:bodyPr/>
          <a:lstStyle>
            <a:lvl1pPr marL="0" indent="0">
              <a:buFontTx/>
              <a:buNone/>
              <a:defRPr sz="2133" baseline="0"/>
            </a:lvl1pPr>
          </a:lstStyle>
          <a:p>
            <a:endParaRPr lang="es-ES" dirty="0"/>
          </a:p>
        </p:txBody>
      </p:sp>
      <p:sp>
        <p:nvSpPr>
          <p:cNvPr id="72" name="Marcador de posición de imagen 2">
            <a:extLst>
              <a:ext uri="{FF2B5EF4-FFF2-40B4-BE49-F238E27FC236}">
                <a16:creationId xmlns:a16="http://schemas.microsoft.com/office/drawing/2014/main" xmlns="" id="{F07BC4B2-F80C-C245-9BDB-80067A1CC153}"/>
              </a:ext>
            </a:extLst>
          </p:cNvPr>
          <p:cNvSpPr>
            <a:spLocks noGrp="1"/>
          </p:cNvSpPr>
          <p:nvPr>
            <p:ph type="pic" sz="quarter" idx="29"/>
          </p:nvPr>
        </p:nvSpPr>
        <p:spPr>
          <a:xfrm>
            <a:off x="5532315" y="7522780"/>
            <a:ext cx="1598083" cy="984251"/>
          </a:xfrm>
          <a:prstGeom prst="rect">
            <a:avLst/>
          </a:prstGeom>
        </p:spPr>
        <p:txBody>
          <a:bodyPr/>
          <a:lstStyle>
            <a:lvl1pPr marL="0" indent="0">
              <a:buFontTx/>
              <a:buNone/>
              <a:defRPr sz="2133" baseline="0"/>
            </a:lvl1pPr>
          </a:lstStyle>
          <a:p>
            <a:endParaRPr lang="es-ES" dirty="0"/>
          </a:p>
        </p:txBody>
      </p:sp>
      <p:sp>
        <p:nvSpPr>
          <p:cNvPr id="76" name="Marcador de posición de imagen 2">
            <a:extLst>
              <a:ext uri="{FF2B5EF4-FFF2-40B4-BE49-F238E27FC236}">
                <a16:creationId xmlns:a16="http://schemas.microsoft.com/office/drawing/2014/main" xmlns="" id="{ACF1046C-025F-7C41-9BDC-AB1497C2EAE8}"/>
              </a:ext>
            </a:extLst>
          </p:cNvPr>
          <p:cNvSpPr>
            <a:spLocks noGrp="1"/>
          </p:cNvSpPr>
          <p:nvPr>
            <p:ph type="pic" sz="quarter" idx="33"/>
          </p:nvPr>
        </p:nvSpPr>
        <p:spPr>
          <a:xfrm>
            <a:off x="5546328" y="2870200"/>
            <a:ext cx="1598083" cy="984251"/>
          </a:xfrm>
          <a:prstGeom prst="rect">
            <a:avLst/>
          </a:prstGeom>
        </p:spPr>
        <p:txBody>
          <a:bodyPr/>
          <a:lstStyle>
            <a:lvl1pPr marL="0" indent="0">
              <a:buFontTx/>
              <a:buNone/>
              <a:defRPr sz="2133" baseline="0"/>
            </a:lvl1pPr>
          </a:lstStyle>
          <a:p>
            <a:endParaRPr lang="es-ES" dirty="0"/>
          </a:p>
        </p:txBody>
      </p:sp>
      <p:sp>
        <p:nvSpPr>
          <p:cNvPr id="79" name="Marcador de posición de imagen 2">
            <a:extLst>
              <a:ext uri="{FF2B5EF4-FFF2-40B4-BE49-F238E27FC236}">
                <a16:creationId xmlns:a16="http://schemas.microsoft.com/office/drawing/2014/main" xmlns="" id="{E7C3D601-5054-6E48-8593-AE2DFF442D6D}"/>
              </a:ext>
            </a:extLst>
          </p:cNvPr>
          <p:cNvSpPr>
            <a:spLocks noGrp="1"/>
          </p:cNvSpPr>
          <p:nvPr>
            <p:ph type="pic" sz="quarter" idx="35"/>
          </p:nvPr>
        </p:nvSpPr>
        <p:spPr>
          <a:xfrm>
            <a:off x="10717419" y="4383689"/>
            <a:ext cx="1598083" cy="984251"/>
          </a:xfrm>
          <a:prstGeom prst="rect">
            <a:avLst/>
          </a:prstGeom>
        </p:spPr>
        <p:txBody>
          <a:bodyPr/>
          <a:lstStyle>
            <a:lvl1pPr marL="0" indent="0">
              <a:buFontTx/>
              <a:buNone/>
              <a:defRPr sz="2133" baseline="0"/>
            </a:lvl1pPr>
          </a:lstStyle>
          <a:p>
            <a:endParaRPr lang="es-ES" dirty="0"/>
          </a:p>
        </p:txBody>
      </p:sp>
      <p:sp>
        <p:nvSpPr>
          <p:cNvPr id="80" name="Marcador de posición de imagen 2">
            <a:extLst>
              <a:ext uri="{FF2B5EF4-FFF2-40B4-BE49-F238E27FC236}">
                <a16:creationId xmlns:a16="http://schemas.microsoft.com/office/drawing/2014/main" xmlns="" id="{395367DE-DEC0-BD4D-AE72-08CB2029A9D8}"/>
              </a:ext>
            </a:extLst>
          </p:cNvPr>
          <p:cNvSpPr>
            <a:spLocks noGrp="1"/>
          </p:cNvSpPr>
          <p:nvPr>
            <p:ph type="pic" sz="quarter" idx="36"/>
          </p:nvPr>
        </p:nvSpPr>
        <p:spPr>
          <a:xfrm>
            <a:off x="10717419" y="5981263"/>
            <a:ext cx="1598083" cy="984251"/>
          </a:xfrm>
          <a:prstGeom prst="rect">
            <a:avLst/>
          </a:prstGeom>
        </p:spPr>
        <p:txBody>
          <a:bodyPr/>
          <a:lstStyle>
            <a:lvl1pPr marL="0" indent="0">
              <a:buFontTx/>
              <a:buNone/>
              <a:defRPr sz="2133" baseline="0"/>
            </a:lvl1pPr>
          </a:lstStyle>
          <a:p>
            <a:endParaRPr lang="es-ES" dirty="0"/>
          </a:p>
        </p:txBody>
      </p:sp>
      <p:sp>
        <p:nvSpPr>
          <p:cNvPr id="81" name="Marcador de posición de imagen 2">
            <a:extLst>
              <a:ext uri="{FF2B5EF4-FFF2-40B4-BE49-F238E27FC236}">
                <a16:creationId xmlns:a16="http://schemas.microsoft.com/office/drawing/2014/main" xmlns="" id="{7643A3E4-3B08-5B4B-8266-7E174384BE46}"/>
              </a:ext>
            </a:extLst>
          </p:cNvPr>
          <p:cNvSpPr>
            <a:spLocks noGrp="1"/>
          </p:cNvSpPr>
          <p:nvPr>
            <p:ph type="pic" sz="quarter" idx="37"/>
          </p:nvPr>
        </p:nvSpPr>
        <p:spPr>
          <a:xfrm>
            <a:off x="10717419" y="7522780"/>
            <a:ext cx="1598083" cy="984251"/>
          </a:xfrm>
          <a:prstGeom prst="rect">
            <a:avLst/>
          </a:prstGeom>
        </p:spPr>
        <p:txBody>
          <a:bodyPr/>
          <a:lstStyle>
            <a:lvl1pPr marL="0" indent="0">
              <a:buFontTx/>
              <a:buNone/>
              <a:defRPr sz="2133" baseline="0"/>
            </a:lvl1pPr>
          </a:lstStyle>
          <a:p>
            <a:endParaRPr lang="es-ES" dirty="0"/>
          </a:p>
        </p:txBody>
      </p:sp>
      <p:sp>
        <p:nvSpPr>
          <p:cNvPr id="85" name="Marcador de posición de imagen 2">
            <a:extLst>
              <a:ext uri="{FF2B5EF4-FFF2-40B4-BE49-F238E27FC236}">
                <a16:creationId xmlns:a16="http://schemas.microsoft.com/office/drawing/2014/main" xmlns="" id="{2D013C5A-2757-C043-AA54-4C79612C2088}"/>
              </a:ext>
            </a:extLst>
          </p:cNvPr>
          <p:cNvSpPr>
            <a:spLocks noGrp="1"/>
          </p:cNvSpPr>
          <p:nvPr>
            <p:ph type="pic" sz="quarter" idx="41"/>
          </p:nvPr>
        </p:nvSpPr>
        <p:spPr>
          <a:xfrm>
            <a:off x="10731432" y="2870200"/>
            <a:ext cx="1598083" cy="984251"/>
          </a:xfrm>
          <a:prstGeom prst="rect">
            <a:avLst/>
          </a:prstGeom>
        </p:spPr>
        <p:txBody>
          <a:bodyPr/>
          <a:lstStyle>
            <a:lvl1pPr marL="0" indent="0">
              <a:buFontTx/>
              <a:buNone/>
              <a:defRPr sz="2133" baseline="0"/>
            </a:lvl1pPr>
          </a:lstStyle>
          <a:p>
            <a:endParaRPr lang="es-ES" dirty="0"/>
          </a:p>
        </p:txBody>
      </p:sp>
      <p:sp>
        <p:nvSpPr>
          <p:cNvPr id="29" name="Marcador de texto 27">
            <a:extLst>
              <a:ext uri="{FF2B5EF4-FFF2-40B4-BE49-F238E27FC236}">
                <a16:creationId xmlns:a16="http://schemas.microsoft.com/office/drawing/2014/main" xmlns="" id="{87562BC1-A9C3-934B-8B57-7DD69643E553}"/>
              </a:ext>
            </a:extLst>
          </p:cNvPr>
          <p:cNvSpPr>
            <a:spLocks noGrp="1"/>
          </p:cNvSpPr>
          <p:nvPr>
            <p:ph type="body" sz="quarter" idx="42" hasCustomPrompt="1"/>
          </p:nvPr>
        </p:nvSpPr>
        <p:spPr>
          <a:xfrm>
            <a:off x="2208107" y="3212213"/>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30" name="Marcador de texto 27">
            <a:extLst>
              <a:ext uri="{FF2B5EF4-FFF2-40B4-BE49-F238E27FC236}">
                <a16:creationId xmlns:a16="http://schemas.microsoft.com/office/drawing/2014/main" xmlns="" id="{1E48B1E9-A360-7740-80AC-D416955A364A}"/>
              </a:ext>
            </a:extLst>
          </p:cNvPr>
          <p:cNvSpPr>
            <a:spLocks noGrp="1"/>
          </p:cNvSpPr>
          <p:nvPr>
            <p:ph type="body" sz="quarter" idx="43" hasCustomPrompt="1"/>
          </p:nvPr>
        </p:nvSpPr>
        <p:spPr>
          <a:xfrm>
            <a:off x="7405748" y="2878536"/>
            <a:ext cx="2850872" cy="27357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31" name="Marcador de texto 27">
            <a:extLst>
              <a:ext uri="{FF2B5EF4-FFF2-40B4-BE49-F238E27FC236}">
                <a16:creationId xmlns:a16="http://schemas.microsoft.com/office/drawing/2014/main" xmlns="" id="{7419B1D7-891D-824F-8A35-DFC42BDBDFC7}"/>
              </a:ext>
            </a:extLst>
          </p:cNvPr>
          <p:cNvSpPr>
            <a:spLocks noGrp="1"/>
          </p:cNvSpPr>
          <p:nvPr>
            <p:ph type="body" sz="quarter" idx="44" hasCustomPrompt="1"/>
          </p:nvPr>
        </p:nvSpPr>
        <p:spPr>
          <a:xfrm>
            <a:off x="7405748" y="3225047"/>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32" name="Marcador de texto 27">
            <a:extLst>
              <a:ext uri="{FF2B5EF4-FFF2-40B4-BE49-F238E27FC236}">
                <a16:creationId xmlns:a16="http://schemas.microsoft.com/office/drawing/2014/main" xmlns="" id="{419DF4A5-35E1-E249-B25A-9F6E98F26B87}"/>
              </a:ext>
            </a:extLst>
          </p:cNvPr>
          <p:cNvSpPr>
            <a:spLocks noGrp="1"/>
          </p:cNvSpPr>
          <p:nvPr>
            <p:ph type="body" sz="quarter" idx="45" hasCustomPrompt="1"/>
          </p:nvPr>
        </p:nvSpPr>
        <p:spPr>
          <a:xfrm>
            <a:off x="12603389" y="2878536"/>
            <a:ext cx="2850872" cy="27357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33" name="Marcador de texto 27">
            <a:extLst>
              <a:ext uri="{FF2B5EF4-FFF2-40B4-BE49-F238E27FC236}">
                <a16:creationId xmlns:a16="http://schemas.microsoft.com/office/drawing/2014/main" xmlns="" id="{7EB220EA-4907-2B46-B49A-BAC2BB71C7EF}"/>
              </a:ext>
            </a:extLst>
          </p:cNvPr>
          <p:cNvSpPr>
            <a:spLocks noGrp="1"/>
          </p:cNvSpPr>
          <p:nvPr>
            <p:ph type="body" sz="quarter" idx="46" hasCustomPrompt="1"/>
          </p:nvPr>
        </p:nvSpPr>
        <p:spPr>
          <a:xfrm>
            <a:off x="12603389" y="3225047"/>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34" name="Marcador de texto 27">
            <a:extLst>
              <a:ext uri="{FF2B5EF4-FFF2-40B4-BE49-F238E27FC236}">
                <a16:creationId xmlns:a16="http://schemas.microsoft.com/office/drawing/2014/main" xmlns="" id="{80679FD3-474F-E649-878F-F2B60F4E1BAF}"/>
              </a:ext>
            </a:extLst>
          </p:cNvPr>
          <p:cNvSpPr>
            <a:spLocks noGrp="1"/>
          </p:cNvSpPr>
          <p:nvPr>
            <p:ph type="body" sz="quarter" idx="47" hasCustomPrompt="1"/>
          </p:nvPr>
        </p:nvSpPr>
        <p:spPr>
          <a:xfrm>
            <a:off x="2208107" y="4380077"/>
            <a:ext cx="2850872" cy="27357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35" name="Marcador de texto 27">
            <a:extLst>
              <a:ext uri="{FF2B5EF4-FFF2-40B4-BE49-F238E27FC236}">
                <a16:creationId xmlns:a16="http://schemas.microsoft.com/office/drawing/2014/main" xmlns="" id="{BB1193BD-7B3D-DD44-A95B-1A1B4F8EDFDF}"/>
              </a:ext>
            </a:extLst>
          </p:cNvPr>
          <p:cNvSpPr>
            <a:spLocks noGrp="1"/>
          </p:cNvSpPr>
          <p:nvPr>
            <p:ph type="body" sz="quarter" idx="48" hasCustomPrompt="1"/>
          </p:nvPr>
        </p:nvSpPr>
        <p:spPr>
          <a:xfrm>
            <a:off x="2208107" y="4713755"/>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37" name="Marcador de texto 27">
            <a:extLst>
              <a:ext uri="{FF2B5EF4-FFF2-40B4-BE49-F238E27FC236}">
                <a16:creationId xmlns:a16="http://schemas.microsoft.com/office/drawing/2014/main" xmlns="" id="{7890A241-C0AF-F043-97BD-D21525E75FEC}"/>
              </a:ext>
            </a:extLst>
          </p:cNvPr>
          <p:cNvSpPr>
            <a:spLocks noGrp="1"/>
          </p:cNvSpPr>
          <p:nvPr>
            <p:ph type="body" sz="quarter" idx="49" hasCustomPrompt="1"/>
          </p:nvPr>
        </p:nvSpPr>
        <p:spPr>
          <a:xfrm>
            <a:off x="7405748" y="4380077"/>
            <a:ext cx="2850872" cy="27357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38" name="Marcador de texto 27">
            <a:extLst>
              <a:ext uri="{FF2B5EF4-FFF2-40B4-BE49-F238E27FC236}">
                <a16:creationId xmlns:a16="http://schemas.microsoft.com/office/drawing/2014/main" xmlns="" id="{265B7DAF-14DD-3B44-858D-74BD7D6DD315}"/>
              </a:ext>
            </a:extLst>
          </p:cNvPr>
          <p:cNvSpPr>
            <a:spLocks noGrp="1"/>
          </p:cNvSpPr>
          <p:nvPr>
            <p:ph type="body" sz="quarter" idx="50" hasCustomPrompt="1"/>
          </p:nvPr>
        </p:nvSpPr>
        <p:spPr>
          <a:xfrm>
            <a:off x="7405748" y="4726588"/>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39" name="Marcador de texto 27">
            <a:extLst>
              <a:ext uri="{FF2B5EF4-FFF2-40B4-BE49-F238E27FC236}">
                <a16:creationId xmlns:a16="http://schemas.microsoft.com/office/drawing/2014/main" xmlns="" id="{6C9F3046-C253-A94B-BCA1-335D3D989EBE}"/>
              </a:ext>
            </a:extLst>
          </p:cNvPr>
          <p:cNvSpPr>
            <a:spLocks noGrp="1"/>
          </p:cNvSpPr>
          <p:nvPr>
            <p:ph type="body" sz="quarter" idx="51" hasCustomPrompt="1"/>
          </p:nvPr>
        </p:nvSpPr>
        <p:spPr>
          <a:xfrm>
            <a:off x="12603389" y="4380078"/>
            <a:ext cx="2850872" cy="328295"/>
          </a:xfrm>
          <a:prstGeom prst="rect">
            <a:avLst/>
          </a:prstGeom>
        </p:spPr>
        <p:txBody>
          <a:bodyPr wrap="square" lIns="0" tIns="0" rIns="0" bIns="0">
            <a:spAutoFit/>
          </a:bodyPr>
          <a:lstStyle>
            <a:lvl1pPr marL="0" indent="0">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40" name="Marcador de texto 27">
            <a:extLst>
              <a:ext uri="{FF2B5EF4-FFF2-40B4-BE49-F238E27FC236}">
                <a16:creationId xmlns:a16="http://schemas.microsoft.com/office/drawing/2014/main" xmlns="" id="{DBE0BB10-E424-FF4A-8879-51CF65DFD299}"/>
              </a:ext>
            </a:extLst>
          </p:cNvPr>
          <p:cNvSpPr>
            <a:spLocks noGrp="1"/>
          </p:cNvSpPr>
          <p:nvPr>
            <p:ph type="body" sz="quarter" idx="52" hasCustomPrompt="1"/>
          </p:nvPr>
        </p:nvSpPr>
        <p:spPr>
          <a:xfrm>
            <a:off x="12603389" y="4790755"/>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41" name="Marcador de texto 27">
            <a:extLst>
              <a:ext uri="{FF2B5EF4-FFF2-40B4-BE49-F238E27FC236}">
                <a16:creationId xmlns:a16="http://schemas.microsoft.com/office/drawing/2014/main" xmlns="" id="{8A4A1E49-76A0-0647-A23B-78CF0FCDA911}"/>
              </a:ext>
            </a:extLst>
          </p:cNvPr>
          <p:cNvSpPr>
            <a:spLocks noGrp="1"/>
          </p:cNvSpPr>
          <p:nvPr>
            <p:ph type="body" sz="quarter" idx="53" hasCustomPrompt="1"/>
          </p:nvPr>
        </p:nvSpPr>
        <p:spPr>
          <a:xfrm>
            <a:off x="2208107" y="5984288"/>
            <a:ext cx="2850872" cy="27357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42" name="Marcador de texto 27">
            <a:extLst>
              <a:ext uri="{FF2B5EF4-FFF2-40B4-BE49-F238E27FC236}">
                <a16:creationId xmlns:a16="http://schemas.microsoft.com/office/drawing/2014/main" xmlns="" id="{86761F9B-13AC-134B-95B1-515906CE14DB}"/>
              </a:ext>
            </a:extLst>
          </p:cNvPr>
          <p:cNvSpPr>
            <a:spLocks noGrp="1"/>
          </p:cNvSpPr>
          <p:nvPr>
            <p:ph type="body" sz="quarter" idx="54" hasCustomPrompt="1"/>
          </p:nvPr>
        </p:nvSpPr>
        <p:spPr>
          <a:xfrm>
            <a:off x="2208107" y="6317965"/>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43" name="Marcador de texto 27">
            <a:extLst>
              <a:ext uri="{FF2B5EF4-FFF2-40B4-BE49-F238E27FC236}">
                <a16:creationId xmlns:a16="http://schemas.microsoft.com/office/drawing/2014/main" xmlns="" id="{32667542-0746-7B4C-8601-0625BE0B7386}"/>
              </a:ext>
            </a:extLst>
          </p:cNvPr>
          <p:cNvSpPr>
            <a:spLocks noGrp="1"/>
          </p:cNvSpPr>
          <p:nvPr>
            <p:ph type="body" sz="quarter" idx="55" hasCustomPrompt="1"/>
          </p:nvPr>
        </p:nvSpPr>
        <p:spPr>
          <a:xfrm>
            <a:off x="7405748" y="5984288"/>
            <a:ext cx="2850872" cy="27357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44" name="Marcador de texto 27">
            <a:extLst>
              <a:ext uri="{FF2B5EF4-FFF2-40B4-BE49-F238E27FC236}">
                <a16:creationId xmlns:a16="http://schemas.microsoft.com/office/drawing/2014/main" xmlns="" id="{3F63EE56-811A-1845-8FE2-83292A8F2828}"/>
              </a:ext>
            </a:extLst>
          </p:cNvPr>
          <p:cNvSpPr>
            <a:spLocks noGrp="1"/>
          </p:cNvSpPr>
          <p:nvPr>
            <p:ph type="body" sz="quarter" idx="56" hasCustomPrompt="1"/>
          </p:nvPr>
        </p:nvSpPr>
        <p:spPr>
          <a:xfrm>
            <a:off x="7405748" y="6330799"/>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45" name="Marcador de texto 27">
            <a:extLst>
              <a:ext uri="{FF2B5EF4-FFF2-40B4-BE49-F238E27FC236}">
                <a16:creationId xmlns:a16="http://schemas.microsoft.com/office/drawing/2014/main" xmlns="" id="{15A8BCB1-4571-4948-9107-27E0B50C4640}"/>
              </a:ext>
            </a:extLst>
          </p:cNvPr>
          <p:cNvSpPr>
            <a:spLocks noGrp="1"/>
          </p:cNvSpPr>
          <p:nvPr>
            <p:ph type="body" sz="quarter" idx="57" hasCustomPrompt="1"/>
          </p:nvPr>
        </p:nvSpPr>
        <p:spPr>
          <a:xfrm>
            <a:off x="12603389" y="5984288"/>
            <a:ext cx="2850872" cy="27357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46" name="Marcador de texto 27">
            <a:extLst>
              <a:ext uri="{FF2B5EF4-FFF2-40B4-BE49-F238E27FC236}">
                <a16:creationId xmlns:a16="http://schemas.microsoft.com/office/drawing/2014/main" xmlns="" id="{39AE43EC-86CC-4148-A543-FC7142567A72}"/>
              </a:ext>
            </a:extLst>
          </p:cNvPr>
          <p:cNvSpPr>
            <a:spLocks noGrp="1"/>
          </p:cNvSpPr>
          <p:nvPr>
            <p:ph type="body" sz="quarter" idx="58" hasCustomPrompt="1"/>
          </p:nvPr>
        </p:nvSpPr>
        <p:spPr>
          <a:xfrm>
            <a:off x="12603389" y="6330799"/>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47" name="Marcador de texto 27">
            <a:extLst>
              <a:ext uri="{FF2B5EF4-FFF2-40B4-BE49-F238E27FC236}">
                <a16:creationId xmlns:a16="http://schemas.microsoft.com/office/drawing/2014/main" xmlns="" id="{4E4AD7E0-B55E-5447-8F76-3F31EF74AB77}"/>
              </a:ext>
            </a:extLst>
          </p:cNvPr>
          <p:cNvSpPr>
            <a:spLocks noGrp="1"/>
          </p:cNvSpPr>
          <p:nvPr>
            <p:ph type="body" sz="quarter" idx="59" hasCustomPrompt="1"/>
          </p:nvPr>
        </p:nvSpPr>
        <p:spPr>
          <a:xfrm>
            <a:off x="2208107" y="7524331"/>
            <a:ext cx="2850872" cy="328295"/>
          </a:xfrm>
          <a:prstGeom prst="rect">
            <a:avLst/>
          </a:prstGeom>
        </p:spPr>
        <p:txBody>
          <a:bodyPr wrap="square" lIns="0" tIns="0" rIns="0" bIns="0">
            <a:spAutoFit/>
          </a:bodyPr>
          <a:lstStyle>
            <a:lvl1pPr marL="0" indent="0">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48" name="Marcador de texto 27">
            <a:extLst>
              <a:ext uri="{FF2B5EF4-FFF2-40B4-BE49-F238E27FC236}">
                <a16:creationId xmlns:a16="http://schemas.microsoft.com/office/drawing/2014/main" xmlns="" id="{FA4B7B4F-BA8A-5D4C-AA8D-DAF7885CBDC5}"/>
              </a:ext>
            </a:extLst>
          </p:cNvPr>
          <p:cNvSpPr>
            <a:spLocks noGrp="1"/>
          </p:cNvSpPr>
          <p:nvPr>
            <p:ph type="body" sz="quarter" idx="60" hasCustomPrompt="1"/>
          </p:nvPr>
        </p:nvSpPr>
        <p:spPr>
          <a:xfrm>
            <a:off x="2208107" y="7922175"/>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49" name="Marcador de texto 27">
            <a:extLst>
              <a:ext uri="{FF2B5EF4-FFF2-40B4-BE49-F238E27FC236}">
                <a16:creationId xmlns:a16="http://schemas.microsoft.com/office/drawing/2014/main" xmlns="" id="{95176C4A-8234-2448-B6CA-0A44544349C0}"/>
              </a:ext>
            </a:extLst>
          </p:cNvPr>
          <p:cNvSpPr>
            <a:spLocks noGrp="1"/>
          </p:cNvSpPr>
          <p:nvPr>
            <p:ph type="body" sz="quarter" idx="61" hasCustomPrompt="1"/>
          </p:nvPr>
        </p:nvSpPr>
        <p:spPr>
          <a:xfrm>
            <a:off x="7405748" y="7524331"/>
            <a:ext cx="2850872" cy="27357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50" name="Marcador de texto 27">
            <a:extLst>
              <a:ext uri="{FF2B5EF4-FFF2-40B4-BE49-F238E27FC236}">
                <a16:creationId xmlns:a16="http://schemas.microsoft.com/office/drawing/2014/main" xmlns="" id="{6E1545DD-F2E2-EF42-BFA5-5ECF9ED60C06}"/>
              </a:ext>
            </a:extLst>
          </p:cNvPr>
          <p:cNvSpPr>
            <a:spLocks noGrp="1"/>
          </p:cNvSpPr>
          <p:nvPr>
            <p:ph type="body" sz="quarter" idx="62" hasCustomPrompt="1"/>
          </p:nvPr>
        </p:nvSpPr>
        <p:spPr>
          <a:xfrm>
            <a:off x="7405748" y="7870841"/>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
        <p:nvSpPr>
          <p:cNvPr id="51" name="Marcador de texto 27">
            <a:extLst>
              <a:ext uri="{FF2B5EF4-FFF2-40B4-BE49-F238E27FC236}">
                <a16:creationId xmlns:a16="http://schemas.microsoft.com/office/drawing/2014/main" xmlns="" id="{D257E612-107C-414A-9904-E1EB2D207378}"/>
              </a:ext>
            </a:extLst>
          </p:cNvPr>
          <p:cNvSpPr>
            <a:spLocks noGrp="1"/>
          </p:cNvSpPr>
          <p:nvPr>
            <p:ph type="body" sz="quarter" idx="63" hasCustomPrompt="1"/>
          </p:nvPr>
        </p:nvSpPr>
        <p:spPr>
          <a:xfrm>
            <a:off x="12603389" y="7524331"/>
            <a:ext cx="2850872" cy="273579"/>
          </a:xfrm>
          <a:prstGeom prst="rect">
            <a:avLst/>
          </a:prstGeom>
        </p:spPr>
        <p:txBody>
          <a:bodyPr wrap="square" lIns="0" tIns="0" rIns="0" bIns="0">
            <a:spAutoFit/>
          </a:bodyPr>
          <a:lstStyle>
            <a:lvl1pPr marL="0" indent="0">
              <a:lnSpc>
                <a:spcPts val="2133"/>
              </a:lnSpc>
              <a:buFontTx/>
              <a:buNone/>
              <a:defRPr sz="2133"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a:t>
            </a:r>
          </a:p>
        </p:txBody>
      </p:sp>
      <p:sp>
        <p:nvSpPr>
          <p:cNvPr id="53" name="Marcador de texto 27">
            <a:extLst>
              <a:ext uri="{FF2B5EF4-FFF2-40B4-BE49-F238E27FC236}">
                <a16:creationId xmlns:a16="http://schemas.microsoft.com/office/drawing/2014/main" xmlns="" id="{A83C0979-C58A-2448-A21C-3A611F50207A}"/>
              </a:ext>
            </a:extLst>
          </p:cNvPr>
          <p:cNvSpPr>
            <a:spLocks noGrp="1"/>
          </p:cNvSpPr>
          <p:nvPr>
            <p:ph type="body" sz="quarter" idx="64" hasCustomPrompt="1"/>
          </p:nvPr>
        </p:nvSpPr>
        <p:spPr>
          <a:xfrm>
            <a:off x="12603389" y="7870841"/>
            <a:ext cx="2850872" cy="205184"/>
          </a:xfrm>
          <a:prstGeom prst="rect">
            <a:avLst/>
          </a:prstGeom>
        </p:spPr>
        <p:txBody>
          <a:bodyPr wrap="square" lIns="0" tIns="0" rIns="0" bIns="0">
            <a:spAutoFit/>
          </a:bodyPr>
          <a:lstStyle>
            <a:lvl1pPr marL="0" indent="0">
              <a:buFontTx/>
              <a:buNone/>
              <a:defRPr sz="1333"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Arial Regular 10 pt</a:t>
            </a:r>
          </a:p>
        </p:txBody>
      </p:sp>
    </p:spTree>
    <p:extLst>
      <p:ext uri="{BB962C8B-B14F-4D97-AF65-F5344CB8AC3E}">
        <p14:creationId xmlns:p14="http://schemas.microsoft.com/office/powerpoint/2010/main" val="3909344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4"/>
            <a:ext cx="16256000" cy="685525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pic>
        <p:nvPicPr>
          <p:cNvPr id="52" name="Imagen 51">
            <a:hlinkClick r:id="" action="ppaction://hlinkshowjump?jump=firstslide"/>
            <a:extLst>
              <a:ext uri="{FF2B5EF4-FFF2-40B4-BE49-F238E27FC236}">
                <a16:creationId xmlns:a16="http://schemas.microsoft.com/office/drawing/2014/main" xmlns="" id="{EBBE7507-5617-D640-97B1-57087617989F}"/>
              </a:ext>
            </a:extLst>
          </p:cNvPr>
          <p:cNvPicPr>
            <a:picLocks noChangeAspect="1"/>
          </p:cNvPicPr>
          <p:nvPr userDrawn="1"/>
        </p:nvPicPr>
        <p:blipFill>
          <a:blip r:embed="rId2"/>
          <a:srcRect/>
          <a:stretch/>
        </p:blipFill>
        <p:spPr>
          <a:xfrm>
            <a:off x="15561724" y="334176"/>
            <a:ext cx="338667" cy="330405"/>
          </a:xfrm>
          <a:prstGeom prst="rect">
            <a:avLst/>
          </a:prstGeom>
        </p:spPr>
      </p:pic>
    </p:spTree>
    <p:extLst>
      <p:ext uri="{BB962C8B-B14F-4D97-AF65-F5344CB8AC3E}">
        <p14:creationId xmlns:p14="http://schemas.microsoft.com/office/powerpoint/2010/main" val="17252510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4"/>
            <a:ext cx="16256000" cy="685525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pic>
        <p:nvPicPr>
          <p:cNvPr id="52" name="Imagen 51">
            <a:hlinkClick r:id="" action="ppaction://hlinkshowjump?jump=firstslide"/>
            <a:extLst>
              <a:ext uri="{FF2B5EF4-FFF2-40B4-BE49-F238E27FC236}">
                <a16:creationId xmlns:a16="http://schemas.microsoft.com/office/drawing/2014/main" xmlns="" id="{EBBE7507-5617-D640-97B1-57087617989F}"/>
              </a:ext>
            </a:extLst>
          </p:cNvPr>
          <p:cNvPicPr>
            <a:picLocks noChangeAspect="1"/>
          </p:cNvPicPr>
          <p:nvPr userDrawn="1"/>
        </p:nvPicPr>
        <p:blipFill>
          <a:blip r:embed="rId2"/>
          <a:srcRect/>
          <a:stretch/>
        </p:blipFill>
        <p:spPr>
          <a:xfrm>
            <a:off x="15561724" y="334176"/>
            <a:ext cx="338667" cy="330405"/>
          </a:xfrm>
          <a:prstGeom prst="rect">
            <a:avLst/>
          </a:prstGeom>
        </p:spPr>
      </p:pic>
      <p:sp>
        <p:nvSpPr>
          <p:cNvPr id="5" name="Rectángulo 4">
            <a:extLst>
              <a:ext uri="{FF2B5EF4-FFF2-40B4-BE49-F238E27FC236}">
                <a16:creationId xmlns:a16="http://schemas.microsoft.com/office/drawing/2014/main" xmlns="" id="{A14232E9-EC52-FB4D-9B24-C3D08EA13FD3}"/>
              </a:ext>
            </a:extLst>
          </p:cNvPr>
          <p:cNvSpPr/>
          <p:nvPr userDrawn="1"/>
        </p:nvSpPr>
        <p:spPr>
          <a:xfrm>
            <a:off x="0" y="2315317"/>
            <a:ext cx="4064000" cy="6845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6" name="Marcador de texto 27">
            <a:extLst>
              <a:ext uri="{FF2B5EF4-FFF2-40B4-BE49-F238E27FC236}">
                <a16:creationId xmlns:a16="http://schemas.microsoft.com/office/drawing/2014/main" xmlns="" id="{746A88C5-B691-B04B-BDC8-2834D4413F42}"/>
              </a:ext>
            </a:extLst>
          </p:cNvPr>
          <p:cNvSpPr>
            <a:spLocks noGrp="1"/>
          </p:cNvSpPr>
          <p:nvPr>
            <p:ph type="body" sz="quarter" idx="10"/>
          </p:nvPr>
        </p:nvSpPr>
        <p:spPr>
          <a:xfrm>
            <a:off x="4419904" y="2810953"/>
            <a:ext cx="4618993" cy="492443"/>
          </a:xfrm>
          <a:prstGeom prst="rect">
            <a:avLst/>
          </a:prstGeom>
        </p:spPr>
        <p:txBody>
          <a:bodyPr wrap="square" lIns="0" tIns="0" rIns="0" bIns="0">
            <a:spAutoFit/>
          </a:bodyPr>
          <a:lstStyle>
            <a:lvl1pPr marL="0" indent="0">
              <a:buFontTx/>
              <a:buNone/>
              <a:defRPr sz="1600"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Haga clic para modificar los estilos de texto del patrón</a:t>
            </a:r>
          </a:p>
        </p:txBody>
      </p:sp>
      <p:sp>
        <p:nvSpPr>
          <p:cNvPr id="9" name="Marcador de texto 27">
            <a:extLst>
              <a:ext uri="{FF2B5EF4-FFF2-40B4-BE49-F238E27FC236}">
                <a16:creationId xmlns:a16="http://schemas.microsoft.com/office/drawing/2014/main" xmlns="" id="{2B411328-0574-384B-AF82-60EE01B28537}"/>
              </a:ext>
            </a:extLst>
          </p:cNvPr>
          <p:cNvSpPr>
            <a:spLocks noGrp="1"/>
          </p:cNvSpPr>
          <p:nvPr>
            <p:ph type="body" sz="quarter" idx="11"/>
          </p:nvPr>
        </p:nvSpPr>
        <p:spPr>
          <a:xfrm>
            <a:off x="1364896" y="3904034"/>
            <a:ext cx="2327563" cy="650453"/>
          </a:xfrm>
          <a:prstGeom prst="rect">
            <a:avLst/>
          </a:prstGeom>
        </p:spPr>
        <p:txBody>
          <a:bodyPr wrap="square" lIns="0" tIns="0" rIns="0" bIns="0">
            <a:noAutofit/>
          </a:bodyPr>
          <a:lstStyle>
            <a:lvl1pPr marL="0" indent="0">
              <a:buFontTx/>
              <a:buNone/>
              <a:defRPr sz="4267" baseline="0">
                <a:solidFill>
                  <a:schemeClr val="bg1"/>
                </a:solidFill>
                <a:latin typeface="Arial Black"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Haga</a:t>
            </a:r>
          </a:p>
        </p:txBody>
      </p:sp>
      <p:sp>
        <p:nvSpPr>
          <p:cNvPr id="10" name="Marcador de texto 27">
            <a:extLst>
              <a:ext uri="{FF2B5EF4-FFF2-40B4-BE49-F238E27FC236}">
                <a16:creationId xmlns:a16="http://schemas.microsoft.com/office/drawing/2014/main" xmlns="" id="{4C5B9051-6936-AE4A-A188-65864D794556}"/>
              </a:ext>
            </a:extLst>
          </p:cNvPr>
          <p:cNvSpPr>
            <a:spLocks noGrp="1"/>
          </p:cNvSpPr>
          <p:nvPr>
            <p:ph type="body" sz="quarter" idx="12"/>
          </p:nvPr>
        </p:nvSpPr>
        <p:spPr>
          <a:xfrm>
            <a:off x="1364896" y="4562682"/>
            <a:ext cx="2327563" cy="650453"/>
          </a:xfrm>
          <a:prstGeom prst="rect">
            <a:avLst/>
          </a:prstGeom>
        </p:spPr>
        <p:txBody>
          <a:bodyPr wrap="square" lIns="0" tIns="0" rIns="0" bIns="0">
            <a:noAutofit/>
          </a:bodyPr>
          <a:lstStyle>
            <a:lvl1pPr marL="0" indent="0">
              <a:buFontTx/>
              <a:buNone/>
              <a:defRPr sz="1600" b="1" i="0" baseline="0">
                <a:solidFill>
                  <a:schemeClr val="bg1"/>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Haga clic para modificar los estilos de texto del patrón</a:t>
            </a:r>
          </a:p>
        </p:txBody>
      </p:sp>
      <p:sp>
        <p:nvSpPr>
          <p:cNvPr id="12" name="Marcador de texto 27">
            <a:extLst>
              <a:ext uri="{FF2B5EF4-FFF2-40B4-BE49-F238E27FC236}">
                <a16:creationId xmlns:a16="http://schemas.microsoft.com/office/drawing/2014/main" xmlns="" id="{FF996D48-A318-3241-86BD-44032769B2D0}"/>
              </a:ext>
            </a:extLst>
          </p:cNvPr>
          <p:cNvSpPr>
            <a:spLocks noGrp="1"/>
          </p:cNvSpPr>
          <p:nvPr>
            <p:ph type="body" sz="quarter" idx="13"/>
          </p:nvPr>
        </p:nvSpPr>
        <p:spPr>
          <a:xfrm>
            <a:off x="11426801" y="2739019"/>
            <a:ext cx="4134923" cy="650453"/>
          </a:xfrm>
          <a:prstGeom prst="rect">
            <a:avLst/>
          </a:prstGeom>
        </p:spPr>
        <p:txBody>
          <a:bodyPr wrap="square" lIns="0" tIns="0" rIns="0" bIns="0">
            <a:noAutofit/>
          </a:bodyPr>
          <a:lstStyle>
            <a:lvl1pPr marL="0" indent="0">
              <a:buFontTx/>
              <a:buNone/>
              <a:defRPr sz="2667"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Haga clic para modificar los estilos de texto</a:t>
            </a:r>
          </a:p>
        </p:txBody>
      </p:sp>
      <p:sp>
        <p:nvSpPr>
          <p:cNvPr id="13" name="Marcador de texto 27">
            <a:extLst>
              <a:ext uri="{FF2B5EF4-FFF2-40B4-BE49-F238E27FC236}">
                <a16:creationId xmlns:a16="http://schemas.microsoft.com/office/drawing/2014/main" xmlns="" id="{95B6CB21-E984-EB4A-9633-FD837F20DB07}"/>
              </a:ext>
            </a:extLst>
          </p:cNvPr>
          <p:cNvSpPr>
            <a:spLocks noGrp="1"/>
          </p:cNvSpPr>
          <p:nvPr>
            <p:ph type="body" sz="quarter" idx="14"/>
          </p:nvPr>
        </p:nvSpPr>
        <p:spPr>
          <a:xfrm>
            <a:off x="11426801" y="3729942"/>
            <a:ext cx="4134923" cy="650453"/>
          </a:xfrm>
          <a:prstGeom prst="rect">
            <a:avLst/>
          </a:prstGeom>
        </p:spPr>
        <p:txBody>
          <a:bodyPr wrap="square" lIns="0" tIns="0" rIns="0" bIns="0">
            <a:noAutofit/>
          </a:bodyPr>
          <a:lstStyle>
            <a:lvl1pPr marL="0" indent="0">
              <a:buFontTx/>
              <a:buNone/>
              <a:defRPr sz="1600" baseline="0">
                <a:solidFill>
                  <a:schemeClr val="tx1"/>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Haga clic para modificar los estilos de texto del patrón</a:t>
            </a:r>
          </a:p>
        </p:txBody>
      </p:sp>
    </p:spTree>
    <p:extLst>
      <p:ext uri="{BB962C8B-B14F-4D97-AF65-F5344CB8AC3E}">
        <p14:creationId xmlns:p14="http://schemas.microsoft.com/office/powerpoint/2010/main" val="26987075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4"/>
            <a:ext cx="16256000" cy="685525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pic>
        <p:nvPicPr>
          <p:cNvPr id="52" name="Imagen 51">
            <a:hlinkClick r:id="" action="ppaction://hlinkshowjump?jump=firstslide"/>
            <a:extLst>
              <a:ext uri="{FF2B5EF4-FFF2-40B4-BE49-F238E27FC236}">
                <a16:creationId xmlns:a16="http://schemas.microsoft.com/office/drawing/2014/main" xmlns="" id="{EBBE7507-5617-D640-97B1-57087617989F}"/>
              </a:ext>
            </a:extLst>
          </p:cNvPr>
          <p:cNvPicPr>
            <a:picLocks noChangeAspect="1"/>
          </p:cNvPicPr>
          <p:nvPr userDrawn="1"/>
        </p:nvPicPr>
        <p:blipFill>
          <a:blip r:embed="rId2"/>
          <a:srcRect/>
          <a:stretch/>
        </p:blipFill>
        <p:spPr>
          <a:xfrm>
            <a:off x="15561724" y="334176"/>
            <a:ext cx="338667" cy="330405"/>
          </a:xfrm>
          <a:prstGeom prst="rect">
            <a:avLst/>
          </a:prstGeom>
        </p:spPr>
      </p:pic>
      <p:sp>
        <p:nvSpPr>
          <p:cNvPr id="6" name="Marcador de texto 27">
            <a:extLst>
              <a:ext uri="{FF2B5EF4-FFF2-40B4-BE49-F238E27FC236}">
                <a16:creationId xmlns:a16="http://schemas.microsoft.com/office/drawing/2014/main" xmlns="" id="{746A88C5-B691-B04B-BDC8-2834D4413F42}"/>
              </a:ext>
            </a:extLst>
          </p:cNvPr>
          <p:cNvSpPr>
            <a:spLocks noGrp="1"/>
          </p:cNvSpPr>
          <p:nvPr>
            <p:ph type="body" sz="quarter" idx="10" hasCustomPrompt="1"/>
          </p:nvPr>
        </p:nvSpPr>
        <p:spPr>
          <a:xfrm>
            <a:off x="4419903" y="2810954"/>
            <a:ext cx="5308029" cy="246221"/>
          </a:xfrm>
          <a:prstGeom prst="rect">
            <a:avLst/>
          </a:prstGeom>
        </p:spPr>
        <p:txBody>
          <a:bodyPr wrap="square" lIns="0" tIns="0" rIns="0" bIns="0">
            <a:spAutoFit/>
          </a:bodyPr>
          <a:lstStyle>
            <a:lvl1pPr marL="0" indent="0">
              <a:buFontTx/>
              <a:buNone/>
              <a:defRPr sz="1600"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ca-ES" noProof="1">
                <a:solidFill>
                  <a:prstClr val="black"/>
                </a:solidFill>
                <a:cs typeface="Arial" panose="020B0604020202020204" pitchFamily="34" charset="0"/>
              </a:rPr>
              <a:t>Text introducció Arial Normal 12 pt.</a:t>
            </a:r>
            <a:endParaRPr lang="es-ES" dirty="0"/>
          </a:p>
        </p:txBody>
      </p:sp>
      <p:sp>
        <p:nvSpPr>
          <p:cNvPr id="12" name="Marcador de texto 27">
            <a:extLst>
              <a:ext uri="{FF2B5EF4-FFF2-40B4-BE49-F238E27FC236}">
                <a16:creationId xmlns:a16="http://schemas.microsoft.com/office/drawing/2014/main" xmlns="" id="{FF996D48-A318-3241-86BD-44032769B2D0}"/>
              </a:ext>
            </a:extLst>
          </p:cNvPr>
          <p:cNvSpPr>
            <a:spLocks noGrp="1"/>
          </p:cNvSpPr>
          <p:nvPr>
            <p:ph type="body" sz="quarter" idx="13" hasCustomPrompt="1"/>
          </p:nvPr>
        </p:nvSpPr>
        <p:spPr>
          <a:xfrm>
            <a:off x="10337241" y="2739019"/>
            <a:ext cx="5224483" cy="492443"/>
          </a:xfrm>
          <a:prstGeom prst="rect">
            <a:avLst/>
          </a:prstGeom>
        </p:spPr>
        <p:txBody>
          <a:bodyPr wrap="square" lIns="0" tIns="0" rIns="0" bIns="0">
            <a:noAutofit/>
          </a:bodyPr>
          <a:lstStyle>
            <a:lvl1pPr marL="0" indent="0">
              <a:buFontTx/>
              <a:buNone/>
              <a:defRPr sz="2667"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20 pt</a:t>
            </a:r>
          </a:p>
        </p:txBody>
      </p:sp>
      <p:sp>
        <p:nvSpPr>
          <p:cNvPr id="13" name="Marcador de texto 27">
            <a:extLst>
              <a:ext uri="{FF2B5EF4-FFF2-40B4-BE49-F238E27FC236}">
                <a16:creationId xmlns:a16="http://schemas.microsoft.com/office/drawing/2014/main" xmlns="" id="{95B6CB21-E984-EB4A-9633-FD837F20DB07}"/>
              </a:ext>
            </a:extLst>
          </p:cNvPr>
          <p:cNvSpPr>
            <a:spLocks noGrp="1"/>
          </p:cNvSpPr>
          <p:nvPr>
            <p:ph type="body" sz="quarter" idx="14" hasCustomPrompt="1"/>
          </p:nvPr>
        </p:nvSpPr>
        <p:spPr>
          <a:xfrm>
            <a:off x="10337241" y="3189667"/>
            <a:ext cx="5224481" cy="650453"/>
          </a:xfrm>
          <a:prstGeom prst="rect">
            <a:avLst/>
          </a:prstGeom>
        </p:spPr>
        <p:txBody>
          <a:bodyPr wrap="square" lIns="0" tIns="0" rIns="0" bIns="0">
            <a:noAutofit/>
          </a:bodyPr>
          <a:lstStyle>
            <a:lvl1pPr marL="0" indent="0">
              <a:buFontTx/>
              <a:buNone/>
              <a:defRPr sz="1333" baseline="0">
                <a:solidFill>
                  <a:schemeClr val="tx1"/>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Text </a:t>
            </a:r>
            <a:r>
              <a:rPr lang="es-ES" dirty="0" err="1"/>
              <a:t>introducció</a:t>
            </a:r>
            <a:r>
              <a:rPr lang="es-ES" dirty="0"/>
              <a:t> Arial Normal 10 pt.</a:t>
            </a:r>
          </a:p>
        </p:txBody>
      </p:sp>
      <p:sp>
        <p:nvSpPr>
          <p:cNvPr id="11" name="Rectángulo 10">
            <a:extLst>
              <a:ext uri="{FF2B5EF4-FFF2-40B4-BE49-F238E27FC236}">
                <a16:creationId xmlns:a16="http://schemas.microsoft.com/office/drawing/2014/main" xmlns="" id="{5565B46E-16DB-9D4E-B7DA-E217D01FD740}"/>
              </a:ext>
            </a:extLst>
          </p:cNvPr>
          <p:cNvSpPr/>
          <p:nvPr userDrawn="1"/>
        </p:nvSpPr>
        <p:spPr>
          <a:xfrm>
            <a:off x="-29013" y="8669867"/>
            <a:ext cx="4080313" cy="474133"/>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3" name="Marcador de posición de imagen 2">
            <a:extLst>
              <a:ext uri="{FF2B5EF4-FFF2-40B4-BE49-F238E27FC236}">
                <a16:creationId xmlns:a16="http://schemas.microsoft.com/office/drawing/2014/main" xmlns="" id="{94E0BF52-A73F-9840-B195-80DE3F33B49D}"/>
              </a:ext>
            </a:extLst>
          </p:cNvPr>
          <p:cNvSpPr>
            <a:spLocks noGrp="1"/>
          </p:cNvSpPr>
          <p:nvPr>
            <p:ph type="pic" sz="quarter" idx="15"/>
          </p:nvPr>
        </p:nvSpPr>
        <p:spPr>
          <a:xfrm>
            <a:off x="1" y="2288743"/>
            <a:ext cx="4051300" cy="6381124"/>
          </a:xfrm>
          <a:prstGeom prst="rect">
            <a:avLst/>
          </a:prstGeom>
        </p:spPr>
        <p:txBody>
          <a:bodyPr/>
          <a:lstStyle>
            <a:lvl1pPr marL="0" indent="0">
              <a:buFontTx/>
              <a:buNone/>
              <a:defRPr/>
            </a:lvl1pPr>
          </a:lstStyle>
          <a:p>
            <a:endParaRPr lang="es-ES" dirty="0"/>
          </a:p>
        </p:txBody>
      </p:sp>
    </p:spTree>
    <p:extLst>
      <p:ext uri="{BB962C8B-B14F-4D97-AF65-F5344CB8AC3E}">
        <p14:creationId xmlns:p14="http://schemas.microsoft.com/office/powerpoint/2010/main" val="20407427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A2B5A06A-1089-0840-932D-CFF87617C2E4}"/>
              </a:ext>
            </a:extLst>
          </p:cNvPr>
          <p:cNvSpPr/>
          <p:nvPr userDrawn="1"/>
        </p:nvSpPr>
        <p:spPr>
          <a:xfrm>
            <a:off x="0" y="2288744"/>
            <a:ext cx="16256000" cy="6855257"/>
          </a:xfrm>
          <a:prstGeom prst="rect">
            <a:avLst/>
          </a:prstGeom>
          <a:solidFill>
            <a:srgbClr val="F7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25" name="Título 24">
            <a:extLst>
              <a:ext uri="{FF2B5EF4-FFF2-40B4-BE49-F238E27FC236}">
                <a16:creationId xmlns:a16="http://schemas.microsoft.com/office/drawing/2014/main" xmlns="" id="{192C5D36-0E53-4141-BAB4-1D44F1331CD8}"/>
              </a:ext>
            </a:extLst>
          </p:cNvPr>
          <p:cNvSpPr>
            <a:spLocks noGrp="1"/>
          </p:cNvSpPr>
          <p:nvPr>
            <p:ph type="title" hasCustomPrompt="1"/>
          </p:nvPr>
        </p:nvSpPr>
        <p:spPr>
          <a:xfrm>
            <a:off x="353632" y="1360622"/>
            <a:ext cx="10853675" cy="928121"/>
          </a:xfrm>
          <a:prstGeom prst="rect">
            <a:avLst/>
          </a:prstGeom>
        </p:spPr>
        <p:txBody>
          <a:bodyPr lIns="0" tIns="0" rIns="0" bIns="0"/>
          <a:lstStyle>
            <a:lvl1pPr algn="l">
              <a:defRPr sz="4800" b="0" i="0" baseline="0">
                <a:latin typeface="Safiro SemiBold" pitchFamily="2" charset="77"/>
              </a:defRPr>
            </a:lvl1pPr>
          </a:lstStyle>
          <a:p>
            <a:r>
              <a:rPr lang="es-ES" dirty="0" err="1"/>
              <a:t>Safiro</a:t>
            </a:r>
            <a:r>
              <a:rPr lang="es-ES" dirty="0"/>
              <a:t> </a:t>
            </a:r>
            <a:r>
              <a:rPr lang="es-ES" dirty="0" err="1"/>
              <a:t>Semibold</a:t>
            </a:r>
            <a:r>
              <a:rPr lang="es-ES" dirty="0"/>
              <a:t> 36 pt</a:t>
            </a:r>
          </a:p>
        </p:txBody>
      </p:sp>
      <p:pic>
        <p:nvPicPr>
          <p:cNvPr id="52" name="Imagen 51">
            <a:hlinkClick r:id="" action="ppaction://hlinkshowjump?jump=firstslide"/>
            <a:extLst>
              <a:ext uri="{FF2B5EF4-FFF2-40B4-BE49-F238E27FC236}">
                <a16:creationId xmlns:a16="http://schemas.microsoft.com/office/drawing/2014/main" xmlns="" id="{EBBE7507-5617-D640-97B1-57087617989F}"/>
              </a:ext>
            </a:extLst>
          </p:cNvPr>
          <p:cNvPicPr>
            <a:picLocks noChangeAspect="1"/>
          </p:cNvPicPr>
          <p:nvPr userDrawn="1"/>
        </p:nvPicPr>
        <p:blipFill>
          <a:blip r:embed="rId2"/>
          <a:srcRect/>
          <a:stretch/>
        </p:blipFill>
        <p:spPr>
          <a:xfrm>
            <a:off x="15561724" y="334176"/>
            <a:ext cx="338667" cy="330405"/>
          </a:xfrm>
          <a:prstGeom prst="rect">
            <a:avLst/>
          </a:prstGeom>
        </p:spPr>
      </p:pic>
      <p:sp>
        <p:nvSpPr>
          <p:cNvPr id="6" name="Marcador de texto 27">
            <a:extLst>
              <a:ext uri="{FF2B5EF4-FFF2-40B4-BE49-F238E27FC236}">
                <a16:creationId xmlns:a16="http://schemas.microsoft.com/office/drawing/2014/main" xmlns="" id="{746A88C5-B691-B04B-BDC8-2834D4413F42}"/>
              </a:ext>
            </a:extLst>
          </p:cNvPr>
          <p:cNvSpPr>
            <a:spLocks noGrp="1"/>
          </p:cNvSpPr>
          <p:nvPr>
            <p:ph type="body" sz="quarter" idx="10" hasCustomPrompt="1"/>
          </p:nvPr>
        </p:nvSpPr>
        <p:spPr>
          <a:xfrm>
            <a:off x="6270970" y="2810954"/>
            <a:ext cx="5308029" cy="246221"/>
          </a:xfrm>
          <a:prstGeom prst="rect">
            <a:avLst/>
          </a:prstGeom>
        </p:spPr>
        <p:txBody>
          <a:bodyPr wrap="square" lIns="0" tIns="0" rIns="0" bIns="0">
            <a:spAutoFit/>
          </a:bodyPr>
          <a:lstStyle>
            <a:lvl1pPr marL="0" indent="0">
              <a:buFontTx/>
              <a:buNone/>
              <a:defRPr sz="1600" baseline="0">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ca-ES" noProof="1">
                <a:solidFill>
                  <a:prstClr val="black"/>
                </a:solidFill>
                <a:cs typeface="Arial" panose="020B0604020202020204" pitchFamily="34" charset="0"/>
              </a:rPr>
              <a:t>Text introducció Arial Normal 12 pt.</a:t>
            </a:r>
            <a:endParaRPr lang="es-ES" dirty="0"/>
          </a:p>
        </p:txBody>
      </p:sp>
      <p:sp>
        <p:nvSpPr>
          <p:cNvPr id="12" name="Marcador de texto 27">
            <a:extLst>
              <a:ext uri="{FF2B5EF4-FFF2-40B4-BE49-F238E27FC236}">
                <a16:creationId xmlns:a16="http://schemas.microsoft.com/office/drawing/2014/main" xmlns="" id="{FF996D48-A318-3241-86BD-44032769B2D0}"/>
              </a:ext>
            </a:extLst>
          </p:cNvPr>
          <p:cNvSpPr>
            <a:spLocks noGrp="1"/>
          </p:cNvSpPr>
          <p:nvPr>
            <p:ph type="body" sz="quarter" idx="13" hasCustomPrompt="1"/>
          </p:nvPr>
        </p:nvSpPr>
        <p:spPr>
          <a:xfrm>
            <a:off x="353633" y="2739019"/>
            <a:ext cx="5224483" cy="492443"/>
          </a:xfrm>
          <a:prstGeom prst="rect">
            <a:avLst/>
          </a:prstGeom>
        </p:spPr>
        <p:txBody>
          <a:bodyPr wrap="square" lIns="0" tIns="0" rIns="0" bIns="0">
            <a:noAutofit/>
          </a:bodyPr>
          <a:lstStyle>
            <a:lvl1pPr marL="0" indent="0">
              <a:buFontTx/>
              <a:buNone/>
              <a:defRPr sz="2667" baseline="0">
                <a:solidFill>
                  <a:srgbClr val="CC0C2F"/>
                </a:solidFill>
                <a:latin typeface="Safiro SemiBold" pitchFamily="2" charset="77"/>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err="1"/>
              <a:t>Safiro</a:t>
            </a:r>
            <a:r>
              <a:rPr lang="es-ES" dirty="0"/>
              <a:t> </a:t>
            </a:r>
            <a:r>
              <a:rPr lang="es-ES" dirty="0" err="1"/>
              <a:t>Semibold</a:t>
            </a:r>
            <a:r>
              <a:rPr lang="es-ES" dirty="0"/>
              <a:t> 20 pt</a:t>
            </a:r>
          </a:p>
        </p:txBody>
      </p:sp>
      <p:sp>
        <p:nvSpPr>
          <p:cNvPr id="13" name="Marcador de texto 27">
            <a:extLst>
              <a:ext uri="{FF2B5EF4-FFF2-40B4-BE49-F238E27FC236}">
                <a16:creationId xmlns:a16="http://schemas.microsoft.com/office/drawing/2014/main" xmlns="" id="{95B6CB21-E984-EB4A-9633-FD837F20DB07}"/>
              </a:ext>
            </a:extLst>
          </p:cNvPr>
          <p:cNvSpPr>
            <a:spLocks noGrp="1"/>
          </p:cNvSpPr>
          <p:nvPr>
            <p:ph type="body" sz="quarter" idx="14" hasCustomPrompt="1"/>
          </p:nvPr>
        </p:nvSpPr>
        <p:spPr>
          <a:xfrm>
            <a:off x="353633" y="3189667"/>
            <a:ext cx="5224481" cy="650453"/>
          </a:xfrm>
          <a:prstGeom prst="rect">
            <a:avLst/>
          </a:prstGeom>
        </p:spPr>
        <p:txBody>
          <a:bodyPr wrap="square" lIns="0" tIns="0" rIns="0" bIns="0">
            <a:noAutofit/>
          </a:bodyPr>
          <a:lstStyle>
            <a:lvl1pPr marL="0" indent="0">
              <a:buFontTx/>
              <a:buNone/>
              <a:defRPr sz="1333" baseline="0">
                <a:solidFill>
                  <a:schemeClr val="tx1"/>
                </a:solidFill>
                <a:latin typeface="Arial" panose="020B0604020202020204" pitchFamily="34" charset="0"/>
              </a:defRPr>
            </a:lvl1pPr>
            <a:lvl2pPr marL="609585" indent="0">
              <a:buFontTx/>
              <a:buNone/>
              <a:defRPr sz="1600" baseline="0">
                <a:latin typeface="Arial" panose="020B0604020202020204" pitchFamily="34" charset="0"/>
              </a:defRPr>
            </a:lvl2pPr>
            <a:lvl3pPr marL="1219170" indent="0">
              <a:buFontTx/>
              <a:buNone/>
              <a:defRPr sz="1600" baseline="0">
                <a:latin typeface="Arial" panose="020B0604020202020204" pitchFamily="34" charset="0"/>
              </a:defRPr>
            </a:lvl3pPr>
            <a:lvl4pPr marL="1828754" indent="0">
              <a:buFontTx/>
              <a:buNone/>
              <a:defRPr sz="1600" baseline="0">
                <a:latin typeface="Arial" panose="020B0604020202020204" pitchFamily="34" charset="0"/>
              </a:defRPr>
            </a:lvl4pPr>
            <a:lvl5pPr marL="2438339" indent="0">
              <a:buFontTx/>
              <a:buNone/>
              <a:defRPr sz="1600" baseline="0">
                <a:latin typeface="Arial" panose="020B0604020202020204" pitchFamily="34" charset="0"/>
              </a:defRPr>
            </a:lvl5pPr>
          </a:lstStyle>
          <a:p>
            <a:pPr lvl="0"/>
            <a:r>
              <a:rPr lang="es-ES" dirty="0"/>
              <a:t>Text </a:t>
            </a:r>
            <a:r>
              <a:rPr lang="es-ES" dirty="0" err="1"/>
              <a:t>introducció</a:t>
            </a:r>
            <a:r>
              <a:rPr lang="es-ES" dirty="0"/>
              <a:t> Arial Normal 10 pt.</a:t>
            </a:r>
          </a:p>
        </p:txBody>
      </p:sp>
      <p:sp>
        <p:nvSpPr>
          <p:cNvPr id="11" name="Rectángulo 10">
            <a:extLst>
              <a:ext uri="{FF2B5EF4-FFF2-40B4-BE49-F238E27FC236}">
                <a16:creationId xmlns:a16="http://schemas.microsoft.com/office/drawing/2014/main" xmlns="" id="{5565B46E-16DB-9D4E-B7DA-E217D01FD740}"/>
              </a:ext>
            </a:extLst>
          </p:cNvPr>
          <p:cNvSpPr/>
          <p:nvPr userDrawn="1"/>
        </p:nvSpPr>
        <p:spPr>
          <a:xfrm>
            <a:off x="12175688" y="8669867"/>
            <a:ext cx="4080313" cy="474133"/>
          </a:xfrm>
          <a:prstGeom prst="rect">
            <a:avLst/>
          </a:prstGeom>
          <a:solidFill>
            <a:srgbClr val="CC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3" name="Marcador de posición de imagen 2">
            <a:extLst>
              <a:ext uri="{FF2B5EF4-FFF2-40B4-BE49-F238E27FC236}">
                <a16:creationId xmlns:a16="http://schemas.microsoft.com/office/drawing/2014/main" xmlns="" id="{94E0BF52-A73F-9840-B195-80DE3F33B49D}"/>
              </a:ext>
            </a:extLst>
          </p:cNvPr>
          <p:cNvSpPr>
            <a:spLocks noGrp="1"/>
          </p:cNvSpPr>
          <p:nvPr>
            <p:ph type="pic" sz="quarter" idx="15"/>
          </p:nvPr>
        </p:nvSpPr>
        <p:spPr>
          <a:xfrm>
            <a:off x="12204701" y="2288743"/>
            <a:ext cx="4051300" cy="6381124"/>
          </a:xfrm>
          <a:prstGeom prst="rect">
            <a:avLst/>
          </a:prstGeom>
        </p:spPr>
        <p:txBody>
          <a:bodyPr/>
          <a:lstStyle>
            <a:lvl1pPr marL="0" indent="0">
              <a:buFontTx/>
              <a:buNone/>
              <a:defRPr/>
            </a:lvl1pPr>
          </a:lstStyle>
          <a:p>
            <a:endParaRPr lang="es-ES" dirty="0"/>
          </a:p>
        </p:txBody>
      </p:sp>
    </p:spTree>
    <p:extLst>
      <p:ext uri="{BB962C8B-B14F-4D97-AF65-F5344CB8AC3E}">
        <p14:creationId xmlns:p14="http://schemas.microsoft.com/office/powerpoint/2010/main" val="3194729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C86F44A5-155A-B641-B084-4B216A366B04}"/>
              </a:ext>
            </a:extLst>
          </p:cNvPr>
          <p:cNvPicPr>
            <a:picLocks noChangeAspect="1"/>
          </p:cNvPicPr>
          <p:nvPr userDrawn="1"/>
        </p:nvPicPr>
        <p:blipFill>
          <a:blip r:embed="rId2"/>
          <a:srcRect/>
          <a:stretch/>
        </p:blipFill>
        <p:spPr>
          <a:xfrm>
            <a:off x="0" y="1061"/>
            <a:ext cx="16254117" cy="9142940"/>
          </a:xfrm>
          <a:prstGeom prst="rect">
            <a:avLst/>
          </a:prstGeom>
        </p:spPr>
      </p:pic>
      <p:pic>
        <p:nvPicPr>
          <p:cNvPr id="15" name="Imagen 14">
            <a:extLst>
              <a:ext uri="{FF2B5EF4-FFF2-40B4-BE49-F238E27FC236}">
                <a16:creationId xmlns:a16="http://schemas.microsoft.com/office/drawing/2014/main" xmlns="" id="{CF06C8E4-0756-FB40-A8F9-A3573ADA2527}"/>
              </a:ext>
            </a:extLst>
          </p:cNvPr>
          <p:cNvPicPr>
            <a:picLocks noChangeAspect="1"/>
          </p:cNvPicPr>
          <p:nvPr userDrawn="1"/>
        </p:nvPicPr>
        <p:blipFill>
          <a:blip r:embed="rId3"/>
          <a:stretch>
            <a:fillRect/>
          </a:stretch>
        </p:blipFill>
        <p:spPr>
          <a:xfrm>
            <a:off x="6164029" y="7865664"/>
            <a:ext cx="4044305" cy="893320"/>
          </a:xfrm>
          <a:prstGeom prst="rect">
            <a:avLst/>
          </a:prstGeom>
        </p:spPr>
      </p:pic>
      <p:sp>
        <p:nvSpPr>
          <p:cNvPr id="4" name="Marcador de texto 3">
            <a:extLst>
              <a:ext uri="{FF2B5EF4-FFF2-40B4-BE49-F238E27FC236}">
                <a16:creationId xmlns:a16="http://schemas.microsoft.com/office/drawing/2014/main" xmlns="" id="{1CE872E3-E358-3848-9B86-B5E75430C579}"/>
              </a:ext>
            </a:extLst>
          </p:cNvPr>
          <p:cNvSpPr>
            <a:spLocks noGrp="1"/>
          </p:cNvSpPr>
          <p:nvPr>
            <p:ph type="body" sz="quarter" idx="10" hasCustomPrompt="1"/>
          </p:nvPr>
        </p:nvSpPr>
        <p:spPr>
          <a:xfrm>
            <a:off x="6164029" y="4354318"/>
            <a:ext cx="4044305" cy="435365"/>
          </a:xfrm>
          <a:prstGeom prst="rect">
            <a:avLst/>
          </a:prstGeom>
        </p:spPr>
        <p:txBody>
          <a:bodyPr/>
          <a:lstStyle>
            <a:lvl1pPr marL="0" indent="0" algn="ctr">
              <a:buFontTx/>
              <a:buNone/>
              <a:defRPr sz="2667" b="1" i="0" baseline="0">
                <a:solidFill>
                  <a:schemeClr val="bg1"/>
                </a:solidFill>
                <a:latin typeface="Arial" panose="020B0604020202020204" pitchFamily="34" charset="0"/>
              </a:defRPr>
            </a:lvl1pPr>
            <a:lvl2pPr marL="609585" indent="0">
              <a:buFontTx/>
              <a:buNone/>
              <a:defRPr sz="2667" b="1" i="0" baseline="0">
                <a:solidFill>
                  <a:schemeClr val="bg1"/>
                </a:solidFill>
                <a:latin typeface="Arial" panose="020B0604020202020204" pitchFamily="34" charset="0"/>
              </a:defRPr>
            </a:lvl2pPr>
            <a:lvl3pPr marL="1219170" indent="0">
              <a:buFontTx/>
              <a:buNone/>
              <a:defRPr sz="2667" b="1" i="0" baseline="0">
                <a:solidFill>
                  <a:schemeClr val="bg1"/>
                </a:solidFill>
                <a:latin typeface="Arial" panose="020B0604020202020204" pitchFamily="34" charset="0"/>
              </a:defRPr>
            </a:lvl3pPr>
            <a:lvl4pPr marL="1828754" indent="0">
              <a:buFontTx/>
              <a:buNone/>
              <a:defRPr sz="2667" b="1" i="0" baseline="0">
                <a:solidFill>
                  <a:schemeClr val="bg1"/>
                </a:solidFill>
                <a:latin typeface="Arial" panose="020B0604020202020204" pitchFamily="34" charset="0"/>
              </a:defRPr>
            </a:lvl4pPr>
            <a:lvl5pPr marL="2438339" indent="0">
              <a:buFontTx/>
              <a:buNone/>
              <a:defRPr sz="2667" b="1" i="0" baseline="0">
                <a:solidFill>
                  <a:schemeClr val="bg1"/>
                </a:solidFill>
                <a:latin typeface="Arial" panose="020B0604020202020204" pitchFamily="34" charset="0"/>
              </a:defRPr>
            </a:lvl5pPr>
          </a:lstStyle>
          <a:p>
            <a:pPr lvl="0"/>
            <a:r>
              <a:rPr lang="es-ES" dirty="0" err="1"/>
              <a:t>url</a:t>
            </a:r>
            <a:endParaRPr lang="es-ES" dirty="0"/>
          </a:p>
        </p:txBody>
      </p:sp>
    </p:spTree>
    <p:extLst>
      <p:ext uri="{BB962C8B-B14F-4D97-AF65-F5344CB8AC3E}">
        <p14:creationId xmlns:p14="http://schemas.microsoft.com/office/powerpoint/2010/main" val="23676189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5B4ED75-E50B-504F-8078-375C62F0B52E}"/>
              </a:ext>
            </a:extLst>
          </p:cNvPr>
          <p:cNvSpPr>
            <a:spLocks noGrp="1"/>
          </p:cNvSpPr>
          <p:nvPr>
            <p:ph type="ctrTitle"/>
          </p:nvPr>
        </p:nvSpPr>
        <p:spPr>
          <a:xfrm>
            <a:off x="2032000" y="1496484"/>
            <a:ext cx="12192000" cy="3183467"/>
          </a:xfrm>
        </p:spPr>
        <p:txBody>
          <a:bodyPr anchor="b"/>
          <a:lstStyle>
            <a:lvl1pPr algn="ctr">
              <a:defRPr sz="8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5AF3DCC3-B593-414F-A9EA-79E95B3BE937}"/>
              </a:ext>
            </a:extLst>
          </p:cNvPr>
          <p:cNvSpPr>
            <a:spLocks noGrp="1"/>
          </p:cNvSpPr>
          <p:nvPr>
            <p:ph type="subTitle" idx="1"/>
          </p:nvPr>
        </p:nvSpPr>
        <p:spPr>
          <a:xfrm>
            <a:off x="2032000" y="4802717"/>
            <a:ext cx="12192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17D4CF7B-328C-D845-9578-704D12425760}"/>
              </a:ext>
            </a:extLst>
          </p:cNvPr>
          <p:cNvSpPr>
            <a:spLocks noGrp="1"/>
          </p:cNvSpPr>
          <p:nvPr>
            <p:ph type="dt" sz="half" idx="10"/>
          </p:nvPr>
        </p:nvSpPr>
        <p:spPr/>
        <p:txBody>
          <a:bodyPr/>
          <a:lstStyle/>
          <a:p>
            <a:fld id="{82C99FF2-E0C4-CE45-9876-CEF81B880042}" type="datetimeFigureOut">
              <a:rPr lang="es-ES" smtClean="0">
                <a:solidFill>
                  <a:prstClr val="black"/>
                </a:solidFill>
              </a:rPr>
              <a:pPr/>
              <a:t>18/03/2026</a:t>
            </a:fld>
            <a:endParaRPr lang="es-ES">
              <a:solidFill>
                <a:prstClr val="black"/>
              </a:solidFill>
            </a:endParaRPr>
          </a:p>
        </p:txBody>
      </p:sp>
      <p:sp>
        <p:nvSpPr>
          <p:cNvPr id="5" name="Marcador de pie de página 4">
            <a:extLst>
              <a:ext uri="{FF2B5EF4-FFF2-40B4-BE49-F238E27FC236}">
                <a16:creationId xmlns:a16="http://schemas.microsoft.com/office/drawing/2014/main" xmlns="" id="{C3E53AFE-22C6-1149-8E56-8FBBCC8EFC33}"/>
              </a:ext>
            </a:extLst>
          </p:cNvPr>
          <p:cNvSpPr>
            <a:spLocks noGrp="1"/>
          </p:cNvSpPr>
          <p:nvPr>
            <p:ph type="ftr" sz="quarter" idx="11"/>
          </p:nvPr>
        </p:nvSpPr>
        <p:spPr/>
        <p:txBody>
          <a:bodyPr/>
          <a:lstStyle/>
          <a:p>
            <a:endParaRPr lang="es-ES">
              <a:solidFill>
                <a:prstClr val="black"/>
              </a:solidFill>
            </a:endParaRPr>
          </a:p>
        </p:txBody>
      </p:sp>
      <p:sp>
        <p:nvSpPr>
          <p:cNvPr id="6" name="Marcador de número de diapositiva 5">
            <a:extLst>
              <a:ext uri="{FF2B5EF4-FFF2-40B4-BE49-F238E27FC236}">
                <a16:creationId xmlns:a16="http://schemas.microsoft.com/office/drawing/2014/main" xmlns="" id="{4E926E05-5ABE-804A-AA2A-79C510EBF699}"/>
              </a:ext>
            </a:extLst>
          </p:cNvPr>
          <p:cNvSpPr>
            <a:spLocks noGrp="1"/>
          </p:cNvSpPr>
          <p:nvPr>
            <p:ph type="sldNum" sz="quarter" idx="12"/>
          </p:nvPr>
        </p:nvSpPr>
        <p:spPr/>
        <p:txBody>
          <a:bodyPr/>
          <a:lstStyle/>
          <a:p>
            <a:fld id="{AD13915E-F058-DC42-A72E-7C5FA39B257D}" type="slidenum">
              <a:rPr lang="es-ES" smtClean="0">
                <a:solidFill>
                  <a:prstClr val="black"/>
                </a:solidFill>
              </a:rPr>
              <a:pPr/>
              <a:t>‹Nº›</a:t>
            </a:fld>
            <a:endParaRPr lang="es-ES">
              <a:solidFill>
                <a:prstClr val="black"/>
              </a:solidFill>
            </a:endParaRPr>
          </a:p>
        </p:txBody>
      </p:sp>
    </p:spTree>
    <p:extLst>
      <p:ext uri="{BB962C8B-B14F-4D97-AF65-F5344CB8AC3E}">
        <p14:creationId xmlns:p14="http://schemas.microsoft.com/office/powerpoint/2010/main" val="1582534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5.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6.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theme" Target="../theme/theme7.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85445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s-E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573116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s-E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926242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s-E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829061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s-E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10611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s-E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25922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s-E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emf"/><Relationship Id="rId1" Type="http://schemas.openxmlformats.org/officeDocument/2006/relationships/slideLayout" Target="../slideLayouts/slideLayout2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emf"/><Relationship Id="rId7"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2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2.jp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image" Target="../media/image18.jpeg"/><Relationship Id="rId1" Type="http://schemas.openxmlformats.org/officeDocument/2006/relationships/slideLayout" Target="../slideLayouts/slideLayout55.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emf"/><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D87F3CAE-5CFE-BA4F-8425-7793DB031341}"/>
              </a:ext>
            </a:extLst>
          </p:cNvPr>
          <p:cNvSpPr/>
          <p:nvPr/>
        </p:nvSpPr>
        <p:spPr>
          <a:xfrm>
            <a:off x="4620" y="110"/>
            <a:ext cx="16256000" cy="46164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2400" dirty="0">
              <a:solidFill>
                <a:prstClr val="white"/>
              </a:solidFill>
            </a:endParaRPr>
          </a:p>
        </p:txBody>
      </p:sp>
      <p:sp>
        <p:nvSpPr>
          <p:cNvPr id="9" name="CuadroTexto 8">
            <a:extLst>
              <a:ext uri="{FF2B5EF4-FFF2-40B4-BE49-F238E27FC236}">
                <a16:creationId xmlns:a16="http://schemas.microsoft.com/office/drawing/2014/main" xmlns="" id="{4E955845-3B65-A34D-9916-FA75AA7BC39E}"/>
              </a:ext>
            </a:extLst>
          </p:cNvPr>
          <p:cNvSpPr txBox="1"/>
          <p:nvPr/>
        </p:nvSpPr>
        <p:spPr>
          <a:xfrm>
            <a:off x="572370" y="2283355"/>
            <a:ext cx="13457503" cy="1359346"/>
          </a:xfrm>
          <a:prstGeom prst="rect">
            <a:avLst/>
          </a:prstGeom>
          <a:noFill/>
        </p:spPr>
        <p:txBody>
          <a:bodyPr wrap="square" lIns="0" tIns="0" rIns="0" bIns="0" rtlCol="0" anchor="t">
            <a:spAutoFit/>
          </a:bodyPr>
          <a:lstStyle/>
          <a:p>
            <a:pPr>
              <a:lnSpc>
                <a:spcPts val="5333"/>
              </a:lnSpc>
            </a:pPr>
            <a:r>
              <a:rPr lang="ca-ES" sz="5333" dirty="0">
                <a:solidFill>
                  <a:prstClr val="white"/>
                </a:solidFill>
                <a:cs typeface="Arial" panose="020B0604020202020204" pitchFamily="34" charset="0"/>
              </a:rPr>
              <a:t>ANÁLISI D’ARQUITECTURES SEO </a:t>
            </a:r>
          </a:p>
          <a:p>
            <a:pPr>
              <a:lnSpc>
                <a:spcPts val="5333"/>
              </a:lnSpc>
            </a:pPr>
            <a:r>
              <a:rPr lang="ca-ES" sz="5333" dirty="0">
                <a:solidFill>
                  <a:prstClr val="white"/>
                </a:solidFill>
                <a:latin typeface="Safiro SemiBold" pitchFamily="50" charset="0"/>
                <a:cs typeface="Arial"/>
              </a:rPr>
              <a:t>SEO Tradicional</a:t>
            </a:r>
            <a:endParaRPr lang="ca-ES" sz="5333" dirty="0">
              <a:solidFill>
                <a:prstClr val="white"/>
              </a:solidFill>
              <a:latin typeface="Safiro" pitchFamily="50" charset="0"/>
              <a:cs typeface="Arial"/>
            </a:endParaRPr>
          </a:p>
        </p:txBody>
      </p:sp>
      <p:sp>
        <p:nvSpPr>
          <p:cNvPr id="10" name="CuadroTexto 9">
            <a:extLst>
              <a:ext uri="{FF2B5EF4-FFF2-40B4-BE49-F238E27FC236}">
                <a16:creationId xmlns:a16="http://schemas.microsoft.com/office/drawing/2014/main" xmlns="" id="{2A2ED31C-521E-A54E-BD87-01F188D4AEAC}"/>
              </a:ext>
            </a:extLst>
          </p:cNvPr>
          <p:cNvSpPr txBox="1"/>
          <p:nvPr/>
        </p:nvSpPr>
        <p:spPr>
          <a:xfrm>
            <a:off x="547115" y="275421"/>
            <a:ext cx="8704029" cy="369332"/>
          </a:xfrm>
          <a:prstGeom prst="rect">
            <a:avLst/>
          </a:prstGeom>
          <a:noFill/>
        </p:spPr>
        <p:txBody>
          <a:bodyPr wrap="square" lIns="0" tIns="0" rIns="0" bIns="0" rtlCol="0">
            <a:spAutoFit/>
          </a:bodyPr>
          <a:lstStyle/>
          <a:p>
            <a:r>
              <a:rPr lang="ca-ES" sz="2400" dirty="0">
                <a:solidFill>
                  <a:prstClr val="white"/>
                </a:solidFill>
                <a:cs typeface="Arial" panose="020B0604020202020204" pitchFamily="34" charset="0"/>
              </a:rPr>
              <a:t>ANÁLISI D’ARQUITECTURES SEO</a:t>
            </a:r>
          </a:p>
        </p:txBody>
      </p:sp>
      <p:pic>
        <p:nvPicPr>
          <p:cNvPr id="2" name="Imagen 1">
            <a:extLst>
              <a:ext uri="{FF2B5EF4-FFF2-40B4-BE49-F238E27FC236}">
                <a16:creationId xmlns:a16="http://schemas.microsoft.com/office/drawing/2014/main" xmlns="" id="{148D00FA-12FF-6542-BEF4-DF3FCEC3EEE1}"/>
              </a:ext>
            </a:extLst>
          </p:cNvPr>
          <p:cNvPicPr>
            <a:picLocks noChangeAspect="1"/>
          </p:cNvPicPr>
          <p:nvPr/>
        </p:nvPicPr>
        <p:blipFill>
          <a:blip r:embed="rId2"/>
          <a:stretch>
            <a:fillRect/>
          </a:stretch>
        </p:blipFill>
        <p:spPr>
          <a:xfrm>
            <a:off x="-4620" y="8178800"/>
            <a:ext cx="16256000" cy="965200"/>
          </a:xfrm>
          <a:prstGeom prst="rect">
            <a:avLst/>
          </a:prstGeom>
        </p:spPr>
      </p:pic>
      <p:pic>
        <p:nvPicPr>
          <p:cNvPr id="5" name="Marcador de posición de imagen 14">
            <a:extLst>
              <a:ext uri="{FF2B5EF4-FFF2-40B4-BE49-F238E27FC236}">
                <a16:creationId xmlns:a16="http://schemas.microsoft.com/office/drawing/2014/main" xmlns="" id="{416EC033-E024-0D61-DE56-68224C7A6A90}"/>
              </a:ext>
            </a:extLst>
          </p:cNvPr>
          <p:cNvPicPr>
            <a:picLocks noChangeAspect="1"/>
          </p:cNvPicPr>
          <p:nvPr/>
        </p:nvPicPr>
        <p:blipFill>
          <a:blip r:embed="rId3">
            <a:extLst>
              <a:ext uri="{28A0092B-C50C-407E-A947-70E740481C1C}">
                <a14:useLocalDpi xmlns:a14="http://schemas.microsoft.com/office/drawing/2010/main" val="0"/>
              </a:ext>
            </a:extLst>
          </a:blip>
          <a:srcRect l="153" r="153"/>
          <a:stretch>
            <a:fillRect/>
          </a:stretch>
        </p:blipFill>
        <p:spPr>
          <a:xfrm>
            <a:off x="0" y="4616451"/>
            <a:ext cx="16256000" cy="4527549"/>
          </a:xfrm>
        </p:spPr>
      </p:pic>
      <p:pic>
        <p:nvPicPr>
          <p:cNvPr id="7" name="Imatge 6">
            <a:extLst>
              <a:ext uri="{FF2B5EF4-FFF2-40B4-BE49-F238E27FC236}">
                <a16:creationId xmlns:a16="http://schemas.microsoft.com/office/drawing/2014/main" xmlns="" id="{B023694B-83C7-AB9A-4E73-FF9F57282317}"/>
              </a:ext>
            </a:extLst>
          </p:cNvPr>
          <p:cNvPicPr>
            <a:picLocks noChangeAspect="1"/>
          </p:cNvPicPr>
          <p:nvPr/>
        </p:nvPicPr>
        <p:blipFill>
          <a:blip r:embed="rId4"/>
          <a:srcRect b="21319"/>
          <a:stretch>
            <a:fillRect/>
          </a:stretch>
        </p:blipFill>
        <p:spPr>
          <a:xfrm>
            <a:off x="4620" y="4616704"/>
            <a:ext cx="16256000" cy="3562096"/>
          </a:xfrm>
          <a:prstGeom prst="rect">
            <a:avLst/>
          </a:prstGeom>
        </p:spPr>
      </p:pic>
    </p:spTree>
    <p:extLst>
      <p:ext uri="{BB962C8B-B14F-4D97-AF65-F5344CB8AC3E}">
        <p14:creationId xmlns:p14="http://schemas.microsoft.com/office/powerpoint/2010/main" val="2646276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sp>
      <p:pic>
        <p:nvPicPr>
          <p:cNvPr id="3" name="Picture 3"/>
          <p:cNvPicPr>
            <a:picLocks noChangeAspect="1"/>
          </p:cNvPicPr>
          <p:nvPr/>
        </p:nvPicPr>
        <p:blipFill>
          <a:blip r:embed="rId2"/>
          <a:srcRect l="44" r="44"/>
          <a:stretch>
            <a:fillRect/>
          </a:stretch>
        </p:blipFill>
        <p:spPr>
          <a:xfrm>
            <a:off x="0" y="0"/>
            <a:ext cx="16256000" cy="9144000"/>
          </a:xfrm>
          <a:prstGeom prst="rect">
            <a:avLst/>
          </a:prstGeom>
        </p:spPr>
      </p:pic>
      <p:sp>
        <p:nvSpPr>
          <p:cNvPr id="4" name="AutoShape 4"/>
          <p:cNvSpPr/>
          <p:nvPr/>
        </p:nvSpPr>
        <p:spPr>
          <a:xfrm>
            <a:off x="876300" y="4025900"/>
            <a:ext cx="14490700" cy="3390900"/>
          </a:xfrm>
          <a:prstGeom prst="rect">
            <a:avLst/>
          </a:prstGeom>
          <a:solidFill>
            <a:srgbClr val="000000">
              <a:alpha val="0"/>
            </a:srgbClr>
          </a:solidFill>
          <a:ln w="12700">
            <a:solidFill>
              <a:srgbClr val="BEBEBE"/>
            </a:solidFill>
          </a:ln>
        </p:spPr>
      </p:sp>
      <p:sp>
        <p:nvSpPr>
          <p:cNvPr id="5" name="AutoShape 5"/>
          <p:cNvSpPr/>
          <p:nvPr/>
        </p:nvSpPr>
        <p:spPr>
          <a:xfrm>
            <a:off x="889000" y="4038600"/>
            <a:ext cx="3441700" cy="558800"/>
          </a:xfrm>
          <a:prstGeom prst="rect">
            <a:avLst/>
          </a:prstGeom>
          <a:solidFill>
            <a:srgbClr val="CECECE">
              <a:alpha val="52941"/>
            </a:srgbClr>
          </a:solidFill>
          <a:ln w="12700">
            <a:solidFill>
              <a:srgbClr val="BEBEBE"/>
            </a:solidFill>
          </a:ln>
        </p:spPr>
      </p:sp>
      <p:sp>
        <p:nvSpPr>
          <p:cNvPr id="6" name="AutoShape 6"/>
          <p:cNvSpPr/>
          <p:nvPr/>
        </p:nvSpPr>
        <p:spPr>
          <a:xfrm>
            <a:off x="4343400" y="4038600"/>
            <a:ext cx="5626100" cy="558800"/>
          </a:xfrm>
          <a:prstGeom prst="rect">
            <a:avLst/>
          </a:prstGeom>
          <a:solidFill>
            <a:srgbClr val="CECECE">
              <a:alpha val="52941"/>
            </a:srgbClr>
          </a:solidFill>
          <a:ln w="12700">
            <a:solidFill>
              <a:srgbClr val="BEBEBE"/>
            </a:solidFill>
          </a:ln>
        </p:spPr>
      </p:sp>
      <p:sp>
        <p:nvSpPr>
          <p:cNvPr id="7" name="AutoShape 7"/>
          <p:cNvSpPr/>
          <p:nvPr/>
        </p:nvSpPr>
        <p:spPr>
          <a:xfrm>
            <a:off x="9969500" y="4038600"/>
            <a:ext cx="5372100" cy="558800"/>
          </a:xfrm>
          <a:prstGeom prst="rect">
            <a:avLst/>
          </a:prstGeom>
          <a:solidFill>
            <a:srgbClr val="CECECE">
              <a:alpha val="52941"/>
            </a:srgbClr>
          </a:solidFill>
          <a:ln w="12700">
            <a:solidFill>
              <a:srgbClr val="BEBEBE"/>
            </a:solidFill>
          </a:ln>
        </p:spPr>
      </p:sp>
      <p:sp>
        <p:nvSpPr>
          <p:cNvPr id="8" name="AutoShape 8"/>
          <p:cNvSpPr/>
          <p:nvPr/>
        </p:nvSpPr>
        <p:spPr>
          <a:xfrm>
            <a:off x="889000" y="4597400"/>
            <a:ext cx="3441700" cy="558800"/>
          </a:xfrm>
          <a:prstGeom prst="rect">
            <a:avLst/>
          </a:prstGeom>
          <a:solidFill>
            <a:srgbClr val="000000">
              <a:alpha val="0"/>
            </a:srgbClr>
          </a:solidFill>
          <a:ln w="12700">
            <a:solidFill>
              <a:srgbClr val="BEBEBE"/>
            </a:solidFill>
          </a:ln>
        </p:spPr>
      </p:sp>
      <p:sp>
        <p:nvSpPr>
          <p:cNvPr id="9" name="AutoShape 9"/>
          <p:cNvSpPr/>
          <p:nvPr/>
        </p:nvSpPr>
        <p:spPr>
          <a:xfrm>
            <a:off x="4343400" y="4597400"/>
            <a:ext cx="5626100" cy="558800"/>
          </a:xfrm>
          <a:prstGeom prst="rect">
            <a:avLst/>
          </a:prstGeom>
          <a:solidFill>
            <a:srgbClr val="000000">
              <a:alpha val="0"/>
            </a:srgbClr>
          </a:solidFill>
          <a:ln w="12700">
            <a:solidFill>
              <a:srgbClr val="BEBEBE"/>
            </a:solidFill>
          </a:ln>
        </p:spPr>
      </p:sp>
      <p:sp>
        <p:nvSpPr>
          <p:cNvPr id="10" name="AutoShape 10"/>
          <p:cNvSpPr/>
          <p:nvPr/>
        </p:nvSpPr>
        <p:spPr>
          <a:xfrm>
            <a:off x="9969500" y="4597400"/>
            <a:ext cx="5372100" cy="558800"/>
          </a:xfrm>
          <a:prstGeom prst="rect">
            <a:avLst/>
          </a:prstGeom>
          <a:solidFill>
            <a:srgbClr val="000000">
              <a:alpha val="0"/>
            </a:srgbClr>
          </a:solidFill>
          <a:ln w="12700">
            <a:solidFill>
              <a:srgbClr val="BEBEBE"/>
            </a:solidFill>
          </a:ln>
        </p:spPr>
      </p:sp>
      <p:sp>
        <p:nvSpPr>
          <p:cNvPr id="11" name="AutoShape 11"/>
          <p:cNvSpPr/>
          <p:nvPr/>
        </p:nvSpPr>
        <p:spPr>
          <a:xfrm>
            <a:off x="889000" y="5156200"/>
            <a:ext cx="3441700" cy="558800"/>
          </a:xfrm>
          <a:prstGeom prst="rect">
            <a:avLst/>
          </a:prstGeom>
          <a:solidFill>
            <a:srgbClr val="000000">
              <a:alpha val="0"/>
            </a:srgbClr>
          </a:solidFill>
          <a:ln w="12700">
            <a:solidFill>
              <a:srgbClr val="BEBEBE"/>
            </a:solidFill>
          </a:ln>
        </p:spPr>
      </p:sp>
      <p:sp>
        <p:nvSpPr>
          <p:cNvPr id="12" name="AutoShape 12"/>
          <p:cNvSpPr/>
          <p:nvPr/>
        </p:nvSpPr>
        <p:spPr>
          <a:xfrm>
            <a:off x="4343400" y="5156200"/>
            <a:ext cx="5626100" cy="558800"/>
          </a:xfrm>
          <a:prstGeom prst="rect">
            <a:avLst/>
          </a:prstGeom>
          <a:solidFill>
            <a:srgbClr val="000000">
              <a:alpha val="0"/>
            </a:srgbClr>
          </a:solidFill>
          <a:ln w="12700">
            <a:solidFill>
              <a:srgbClr val="BEBEBE"/>
            </a:solidFill>
          </a:ln>
        </p:spPr>
      </p:sp>
      <p:sp>
        <p:nvSpPr>
          <p:cNvPr id="13" name="AutoShape 13"/>
          <p:cNvSpPr/>
          <p:nvPr/>
        </p:nvSpPr>
        <p:spPr>
          <a:xfrm>
            <a:off x="9969500" y="5156200"/>
            <a:ext cx="5372100" cy="558800"/>
          </a:xfrm>
          <a:prstGeom prst="rect">
            <a:avLst/>
          </a:prstGeom>
          <a:solidFill>
            <a:srgbClr val="000000">
              <a:alpha val="0"/>
            </a:srgbClr>
          </a:solidFill>
          <a:ln w="12700">
            <a:solidFill>
              <a:srgbClr val="BEBEBE"/>
            </a:solidFill>
          </a:ln>
        </p:spPr>
      </p:sp>
      <p:sp>
        <p:nvSpPr>
          <p:cNvPr id="14" name="AutoShape 14"/>
          <p:cNvSpPr/>
          <p:nvPr/>
        </p:nvSpPr>
        <p:spPr>
          <a:xfrm>
            <a:off x="889000" y="5715000"/>
            <a:ext cx="3441700" cy="558800"/>
          </a:xfrm>
          <a:prstGeom prst="rect">
            <a:avLst/>
          </a:prstGeom>
          <a:solidFill>
            <a:srgbClr val="000000">
              <a:alpha val="0"/>
            </a:srgbClr>
          </a:solidFill>
          <a:ln w="12700">
            <a:solidFill>
              <a:srgbClr val="BEBEBE"/>
            </a:solidFill>
          </a:ln>
        </p:spPr>
      </p:sp>
      <p:sp>
        <p:nvSpPr>
          <p:cNvPr id="15" name="AutoShape 15"/>
          <p:cNvSpPr/>
          <p:nvPr/>
        </p:nvSpPr>
        <p:spPr>
          <a:xfrm>
            <a:off x="4343400" y="5715000"/>
            <a:ext cx="5626100" cy="558800"/>
          </a:xfrm>
          <a:prstGeom prst="rect">
            <a:avLst/>
          </a:prstGeom>
          <a:solidFill>
            <a:srgbClr val="000000">
              <a:alpha val="0"/>
            </a:srgbClr>
          </a:solidFill>
          <a:ln w="12700">
            <a:solidFill>
              <a:srgbClr val="BEBEBE"/>
            </a:solidFill>
          </a:ln>
        </p:spPr>
      </p:sp>
      <p:sp>
        <p:nvSpPr>
          <p:cNvPr id="16" name="AutoShape 16"/>
          <p:cNvSpPr/>
          <p:nvPr/>
        </p:nvSpPr>
        <p:spPr>
          <a:xfrm>
            <a:off x="9969500" y="5715000"/>
            <a:ext cx="5372100" cy="558800"/>
          </a:xfrm>
          <a:prstGeom prst="rect">
            <a:avLst/>
          </a:prstGeom>
          <a:solidFill>
            <a:srgbClr val="000000">
              <a:alpha val="0"/>
            </a:srgbClr>
          </a:solidFill>
          <a:ln w="12700">
            <a:solidFill>
              <a:srgbClr val="BEBEBE"/>
            </a:solidFill>
          </a:ln>
        </p:spPr>
      </p:sp>
      <p:sp>
        <p:nvSpPr>
          <p:cNvPr id="17" name="AutoShape 17"/>
          <p:cNvSpPr/>
          <p:nvPr/>
        </p:nvSpPr>
        <p:spPr>
          <a:xfrm>
            <a:off x="889000" y="6273800"/>
            <a:ext cx="3441700" cy="558800"/>
          </a:xfrm>
          <a:prstGeom prst="rect">
            <a:avLst/>
          </a:prstGeom>
          <a:solidFill>
            <a:srgbClr val="000000">
              <a:alpha val="0"/>
            </a:srgbClr>
          </a:solidFill>
          <a:ln w="12700">
            <a:solidFill>
              <a:srgbClr val="BEBEBE"/>
            </a:solidFill>
          </a:ln>
        </p:spPr>
      </p:sp>
      <p:sp>
        <p:nvSpPr>
          <p:cNvPr id="18" name="AutoShape 18"/>
          <p:cNvSpPr/>
          <p:nvPr/>
        </p:nvSpPr>
        <p:spPr>
          <a:xfrm>
            <a:off x="4343400" y="6273800"/>
            <a:ext cx="5626100" cy="558800"/>
          </a:xfrm>
          <a:prstGeom prst="rect">
            <a:avLst/>
          </a:prstGeom>
          <a:solidFill>
            <a:srgbClr val="000000">
              <a:alpha val="0"/>
            </a:srgbClr>
          </a:solidFill>
          <a:ln w="12700">
            <a:solidFill>
              <a:srgbClr val="BEBEBE"/>
            </a:solidFill>
          </a:ln>
        </p:spPr>
      </p:sp>
      <p:sp>
        <p:nvSpPr>
          <p:cNvPr id="19" name="AutoShape 19"/>
          <p:cNvSpPr/>
          <p:nvPr/>
        </p:nvSpPr>
        <p:spPr>
          <a:xfrm>
            <a:off x="9969500" y="6273800"/>
            <a:ext cx="5372100" cy="558800"/>
          </a:xfrm>
          <a:prstGeom prst="rect">
            <a:avLst/>
          </a:prstGeom>
          <a:solidFill>
            <a:srgbClr val="000000">
              <a:alpha val="0"/>
            </a:srgbClr>
          </a:solidFill>
          <a:ln w="12700">
            <a:solidFill>
              <a:srgbClr val="BEBEBE"/>
            </a:solidFill>
          </a:ln>
        </p:spPr>
      </p:sp>
      <p:sp>
        <p:nvSpPr>
          <p:cNvPr id="20" name="AutoShape 20"/>
          <p:cNvSpPr/>
          <p:nvPr/>
        </p:nvSpPr>
        <p:spPr>
          <a:xfrm>
            <a:off x="889000" y="6845300"/>
            <a:ext cx="3441700" cy="558800"/>
          </a:xfrm>
          <a:prstGeom prst="rect">
            <a:avLst/>
          </a:prstGeom>
          <a:solidFill>
            <a:srgbClr val="000000">
              <a:alpha val="0"/>
            </a:srgbClr>
          </a:solidFill>
          <a:ln w="12700">
            <a:solidFill>
              <a:srgbClr val="BEBEBE"/>
            </a:solidFill>
          </a:ln>
        </p:spPr>
      </p:sp>
      <p:sp>
        <p:nvSpPr>
          <p:cNvPr id="21" name="AutoShape 21"/>
          <p:cNvSpPr/>
          <p:nvPr/>
        </p:nvSpPr>
        <p:spPr>
          <a:xfrm>
            <a:off x="4343400" y="6845300"/>
            <a:ext cx="5626100" cy="558800"/>
          </a:xfrm>
          <a:prstGeom prst="rect">
            <a:avLst/>
          </a:prstGeom>
          <a:solidFill>
            <a:srgbClr val="000000">
              <a:alpha val="0"/>
            </a:srgbClr>
          </a:solidFill>
          <a:ln w="12700">
            <a:solidFill>
              <a:srgbClr val="BEBEBE"/>
            </a:solidFill>
          </a:ln>
        </p:spPr>
      </p:sp>
      <p:sp>
        <p:nvSpPr>
          <p:cNvPr id="22" name="AutoShape 22"/>
          <p:cNvSpPr/>
          <p:nvPr/>
        </p:nvSpPr>
        <p:spPr>
          <a:xfrm>
            <a:off x="9969500" y="6845300"/>
            <a:ext cx="5372100" cy="558800"/>
          </a:xfrm>
          <a:prstGeom prst="rect">
            <a:avLst/>
          </a:prstGeom>
          <a:solidFill>
            <a:srgbClr val="000000">
              <a:alpha val="0"/>
            </a:srgbClr>
          </a:solidFill>
          <a:ln w="12700">
            <a:solidFill>
              <a:srgbClr val="BEBEBE"/>
            </a:solidFill>
          </a:ln>
        </p:spPr>
      </p:sp>
      <p:sp>
        <p:nvSpPr>
          <p:cNvPr id="23" name="TextBox 23"/>
          <p:cNvSpPr txBox="1"/>
          <p:nvPr/>
        </p:nvSpPr>
        <p:spPr>
          <a:xfrm>
            <a:off x="876300" y="1714500"/>
            <a:ext cx="144907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000000"/>
                </a:solidFill>
                <a:latin typeface="Poppins"/>
              </a:rPr>
              <a:t>1. Introducció al SEO</a:t>
            </a:r>
            <a:endParaRPr lang="en-US" sz="1100"/>
          </a:p>
        </p:txBody>
      </p:sp>
      <p:sp>
        <p:nvSpPr>
          <p:cNvPr id="24" name="TextBox 24"/>
          <p:cNvSpPr txBox="1"/>
          <p:nvPr/>
        </p:nvSpPr>
        <p:spPr>
          <a:xfrm>
            <a:off x="876300" y="2603500"/>
            <a:ext cx="144907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SEO (Search Engine Optimization) és el conjunt de tècniques i estratègies per millorar la visibilitat d'un lloc web als resultats orgànics dels motors de cerca. L'objectiu és aparèixer en les primeres posicions de Google quan els usuaris cerquen termes relacionats amb el nostre negoci.</a:t>
            </a:r>
            <a:endParaRPr lang="en-US" sz="1100"/>
          </a:p>
        </p:txBody>
      </p:sp>
      <p:sp>
        <p:nvSpPr>
          <p:cNvPr id="25" name="TextBox 25"/>
          <p:cNvSpPr txBox="1"/>
          <p:nvPr/>
        </p:nvSpPr>
        <p:spPr>
          <a:xfrm>
            <a:off x="977900" y="4127500"/>
            <a:ext cx="32639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Concepte</a:t>
            </a:r>
            <a:endParaRPr lang="en-US" sz="1100"/>
          </a:p>
        </p:txBody>
      </p:sp>
      <p:sp>
        <p:nvSpPr>
          <p:cNvPr id="26" name="TextBox 26"/>
          <p:cNvSpPr txBox="1"/>
          <p:nvPr/>
        </p:nvSpPr>
        <p:spPr>
          <a:xfrm>
            <a:off x="4432300" y="4127500"/>
            <a:ext cx="54483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SEO (Orgànic)</a:t>
            </a:r>
            <a:endParaRPr lang="en-US" sz="1100"/>
          </a:p>
        </p:txBody>
      </p:sp>
      <p:sp>
        <p:nvSpPr>
          <p:cNvPr id="27" name="TextBox 27"/>
          <p:cNvSpPr txBox="1"/>
          <p:nvPr/>
        </p:nvSpPr>
        <p:spPr>
          <a:xfrm>
            <a:off x="10058400" y="4127500"/>
            <a:ext cx="51943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SEM (Pagament)</a:t>
            </a:r>
            <a:endParaRPr lang="en-US" sz="1100"/>
          </a:p>
        </p:txBody>
      </p:sp>
      <p:sp>
        <p:nvSpPr>
          <p:cNvPr id="28" name="TextBox 28"/>
          <p:cNvSpPr txBox="1"/>
          <p:nvPr/>
        </p:nvSpPr>
        <p:spPr>
          <a:xfrm>
            <a:off x="977900" y="4686300"/>
            <a:ext cx="32639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Cost directe</a:t>
            </a:r>
            <a:endParaRPr lang="en-US" sz="1100"/>
          </a:p>
        </p:txBody>
      </p:sp>
      <p:sp>
        <p:nvSpPr>
          <p:cNvPr id="29" name="TextBox 29"/>
          <p:cNvSpPr txBox="1"/>
          <p:nvPr/>
        </p:nvSpPr>
        <p:spPr>
          <a:xfrm>
            <a:off x="4432300" y="4686300"/>
            <a:ext cx="54483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Gratuït (inversió en temps)</a:t>
            </a:r>
            <a:endParaRPr lang="en-US" sz="1100"/>
          </a:p>
        </p:txBody>
      </p:sp>
      <p:sp>
        <p:nvSpPr>
          <p:cNvPr id="30" name="TextBox 30"/>
          <p:cNvSpPr txBox="1"/>
          <p:nvPr/>
        </p:nvSpPr>
        <p:spPr>
          <a:xfrm>
            <a:off x="10058400" y="4686300"/>
            <a:ext cx="51943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Pagament per clic (PPC)</a:t>
            </a:r>
            <a:endParaRPr lang="en-US" sz="1100"/>
          </a:p>
        </p:txBody>
      </p:sp>
      <p:sp>
        <p:nvSpPr>
          <p:cNvPr id="31" name="TextBox 31"/>
          <p:cNvSpPr txBox="1"/>
          <p:nvPr/>
        </p:nvSpPr>
        <p:spPr>
          <a:xfrm>
            <a:off x="977900" y="5245100"/>
            <a:ext cx="32639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Temps resultats</a:t>
            </a:r>
            <a:endParaRPr lang="en-US" sz="1100"/>
          </a:p>
        </p:txBody>
      </p:sp>
      <p:sp>
        <p:nvSpPr>
          <p:cNvPr id="32" name="TextBox 32"/>
          <p:cNvSpPr txBox="1"/>
          <p:nvPr/>
        </p:nvSpPr>
        <p:spPr>
          <a:xfrm>
            <a:off x="4432300" y="5245100"/>
            <a:ext cx="54483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Mitjà-llarg (3-6 mesos)</a:t>
            </a:r>
            <a:endParaRPr lang="en-US" sz="1100"/>
          </a:p>
        </p:txBody>
      </p:sp>
      <p:sp>
        <p:nvSpPr>
          <p:cNvPr id="33" name="TextBox 33"/>
          <p:cNvSpPr txBox="1"/>
          <p:nvPr/>
        </p:nvSpPr>
        <p:spPr>
          <a:xfrm>
            <a:off x="10058400" y="5245100"/>
            <a:ext cx="51943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Immediat</a:t>
            </a:r>
            <a:endParaRPr lang="en-US" sz="1100"/>
          </a:p>
        </p:txBody>
      </p:sp>
      <p:sp>
        <p:nvSpPr>
          <p:cNvPr id="34" name="TextBox 34"/>
          <p:cNvSpPr txBox="1"/>
          <p:nvPr/>
        </p:nvSpPr>
        <p:spPr>
          <a:xfrm>
            <a:off x="977900" y="5803900"/>
            <a:ext cx="32639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Durabilitat</a:t>
            </a:r>
            <a:endParaRPr lang="en-US" sz="1100"/>
          </a:p>
        </p:txBody>
      </p:sp>
      <p:sp>
        <p:nvSpPr>
          <p:cNvPr id="35" name="TextBox 35"/>
          <p:cNvSpPr txBox="1"/>
          <p:nvPr/>
        </p:nvSpPr>
        <p:spPr>
          <a:xfrm>
            <a:off x="4432300" y="5803900"/>
            <a:ext cx="54483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Resultats duradors</a:t>
            </a:r>
            <a:endParaRPr lang="en-US" sz="1100"/>
          </a:p>
        </p:txBody>
      </p:sp>
      <p:sp>
        <p:nvSpPr>
          <p:cNvPr id="36" name="TextBox 36"/>
          <p:cNvSpPr txBox="1"/>
          <p:nvPr/>
        </p:nvSpPr>
        <p:spPr>
          <a:xfrm>
            <a:off x="10058400" y="5803900"/>
            <a:ext cx="51943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S'aturen sense pagament</a:t>
            </a:r>
            <a:endParaRPr lang="en-US" sz="1100"/>
          </a:p>
        </p:txBody>
      </p:sp>
      <p:sp>
        <p:nvSpPr>
          <p:cNvPr id="37" name="TextBox 37"/>
          <p:cNvSpPr txBox="1"/>
          <p:nvPr/>
        </p:nvSpPr>
        <p:spPr>
          <a:xfrm>
            <a:off x="977900" y="6375400"/>
            <a:ext cx="32639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Credibilitat</a:t>
            </a:r>
            <a:endParaRPr lang="en-US" sz="1100"/>
          </a:p>
        </p:txBody>
      </p:sp>
      <p:sp>
        <p:nvSpPr>
          <p:cNvPr id="38" name="TextBox 38"/>
          <p:cNvSpPr txBox="1"/>
          <p:nvPr/>
        </p:nvSpPr>
        <p:spPr>
          <a:xfrm>
            <a:off x="4432300" y="6375400"/>
            <a:ext cx="54483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Alta (usuaris confien)</a:t>
            </a:r>
            <a:endParaRPr lang="en-US" sz="1100"/>
          </a:p>
        </p:txBody>
      </p:sp>
      <p:sp>
        <p:nvSpPr>
          <p:cNvPr id="39" name="TextBox 39"/>
          <p:cNvSpPr txBox="1"/>
          <p:nvPr/>
        </p:nvSpPr>
        <p:spPr>
          <a:xfrm>
            <a:off x="10058400" y="6375400"/>
            <a:ext cx="51943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Mitjana (etiqueta Anunci)</a:t>
            </a:r>
            <a:endParaRPr lang="en-US" sz="1100"/>
          </a:p>
        </p:txBody>
      </p:sp>
      <p:sp>
        <p:nvSpPr>
          <p:cNvPr id="40" name="TextBox 40"/>
          <p:cNvSpPr txBox="1"/>
          <p:nvPr/>
        </p:nvSpPr>
        <p:spPr>
          <a:xfrm>
            <a:off x="977900" y="6934200"/>
            <a:ext cx="32639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Posició</a:t>
            </a:r>
            <a:endParaRPr lang="en-US" sz="1100"/>
          </a:p>
        </p:txBody>
      </p:sp>
      <p:sp>
        <p:nvSpPr>
          <p:cNvPr id="41" name="TextBox 41"/>
          <p:cNvSpPr txBox="1"/>
          <p:nvPr/>
        </p:nvSpPr>
        <p:spPr>
          <a:xfrm>
            <a:off x="4432300" y="6934200"/>
            <a:ext cx="54483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Sota els anuncis</a:t>
            </a:r>
            <a:endParaRPr lang="en-US" sz="1100"/>
          </a:p>
        </p:txBody>
      </p:sp>
      <p:sp>
        <p:nvSpPr>
          <p:cNvPr id="42" name="TextBox 42"/>
          <p:cNvSpPr txBox="1"/>
          <p:nvPr/>
        </p:nvSpPr>
        <p:spPr>
          <a:xfrm>
            <a:off x="10058400" y="6934200"/>
            <a:ext cx="51943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Part superior</a:t>
            </a:r>
            <a:endParaRPr lang="en-US" sz="1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sp>
      <p:pic>
        <p:nvPicPr>
          <p:cNvPr id="3" name="Picture 3"/>
          <p:cNvPicPr>
            <a:picLocks noChangeAspect="1"/>
          </p:cNvPicPr>
          <p:nvPr/>
        </p:nvPicPr>
        <p:blipFill>
          <a:blip r:embed="rId2"/>
          <a:srcRect l="44" r="44"/>
          <a:stretch>
            <a:fillRect/>
          </a:stretch>
        </p:blipFill>
        <p:spPr>
          <a:xfrm>
            <a:off x="0" y="0"/>
            <a:ext cx="16256000" cy="9144000"/>
          </a:xfrm>
          <a:prstGeom prst="rect">
            <a:avLst/>
          </a:prstGeom>
        </p:spPr>
      </p:pic>
      <p:sp>
        <p:nvSpPr>
          <p:cNvPr id="4" name="AutoShape 4"/>
          <p:cNvSpPr/>
          <p:nvPr/>
        </p:nvSpPr>
        <p:spPr>
          <a:xfrm>
            <a:off x="876300" y="2527300"/>
            <a:ext cx="14490700" cy="3644900"/>
          </a:xfrm>
          <a:prstGeom prst="rect">
            <a:avLst/>
          </a:prstGeom>
          <a:solidFill>
            <a:srgbClr val="000000">
              <a:alpha val="0"/>
            </a:srgbClr>
          </a:solidFill>
        </p:spPr>
      </p:sp>
      <p:sp>
        <p:nvSpPr>
          <p:cNvPr id="5" name="AutoShape 5"/>
          <p:cNvSpPr/>
          <p:nvPr/>
        </p:nvSpPr>
        <p:spPr>
          <a:xfrm>
            <a:off x="876300" y="3276600"/>
            <a:ext cx="4610100" cy="2895600"/>
          </a:xfrm>
          <a:prstGeom prst="rect">
            <a:avLst/>
          </a:prstGeom>
          <a:solidFill>
            <a:srgbClr val="000000">
              <a:alpha val="0"/>
            </a:srgbClr>
          </a:solidFill>
        </p:spPr>
      </p:sp>
      <p:sp>
        <p:nvSpPr>
          <p:cNvPr id="6" name="AutoShape 6"/>
          <p:cNvSpPr/>
          <p:nvPr/>
        </p:nvSpPr>
        <p:spPr>
          <a:xfrm>
            <a:off x="876300" y="3276600"/>
            <a:ext cx="4610100" cy="2895600"/>
          </a:xfrm>
          <a:prstGeom prst="roundRect">
            <a:avLst>
              <a:gd name="adj" fmla="val 2631"/>
            </a:avLst>
          </a:prstGeom>
          <a:solidFill>
            <a:srgbClr val="000000">
              <a:alpha val="0"/>
            </a:srgbClr>
          </a:solidFill>
        </p:spPr>
      </p:sp>
      <p:sp>
        <p:nvSpPr>
          <p:cNvPr id="7" name="AutoShape 7"/>
          <p:cNvSpPr/>
          <p:nvPr/>
        </p:nvSpPr>
        <p:spPr>
          <a:xfrm>
            <a:off x="876300" y="3276600"/>
            <a:ext cx="4610100" cy="241300"/>
          </a:xfrm>
          <a:prstGeom prst="rect">
            <a:avLst/>
          </a:prstGeom>
          <a:solidFill>
            <a:srgbClr val="C7C7C7"/>
          </a:solidFill>
        </p:spPr>
      </p:sp>
      <p:sp>
        <p:nvSpPr>
          <p:cNvPr id="8" name="AutoShape 8"/>
          <p:cNvSpPr/>
          <p:nvPr/>
        </p:nvSpPr>
        <p:spPr>
          <a:xfrm>
            <a:off x="5816600" y="2895600"/>
            <a:ext cx="4610100" cy="3263900"/>
          </a:xfrm>
          <a:prstGeom prst="rect">
            <a:avLst/>
          </a:prstGeom>
          <a:solidFill>
            <a:srgbClr val="000000">
              <a:alpha val="0"/>
            </a:srgbClr>
          </a:solidFill>
        </p:spPr>
      </p:sp>
      <p:sp>
        <p:nvSpPr>
          <p:cNvPr id="9" name="AutoShape 9"/>
          <p:cNvSpPr/>
          <p:nvPr/>
        </p:nvSpPr>
        <p:spPr>
          <a:xfrm>
            <a:off x="5816600" y="2895600"/>
            <a:ext cx="4610100" cy="3263900"/>
          </a:xfrm>
          <a:prstGeom prst="roundRect">
            <a:avLst>
              <a:gd name="adj" fmla="val 2334"/>
            </a:avLst>
          </a:prstGeom>
          <a:solidFill>
            <a:srgbClr val="000000">
              <a:alpha val="0"/>
            </a:srgbClr>
          </a:solidFill>
        </p:spPr>
      </p:sp>
      <p:sp>
        <p:nvSpPr>
          <p:cNvPr id="10" name="AutoShape 10"/>
          <p:cNvSpPr/>
          <p:nvPr/>
        </p:nvSpPr>
        <p:spPr>
          <a:xfrm>
            <a:off x="5816600" y="2895600"/>
            <a:ext cx="4610100" cy="241300"/>
          </a:xfrm>
          <a:prstGeom prst="rect">
            <a:avLst/>
          </a:prstGeom>
          <a:solidFill>
            <a:srgbClr val="C7C7C7"/>
          </a:solidFill>
        </p:spPr>
      </p:sp>
      <p:sp>
        <p:nvSpPr>
          <p:cNvPr id="11" name="AutoShape 11"/>
          <p:cNvSpPr/>
          <p:nvPr/>
        </p:nvSpPr>
        <p:spPr>
          <a:xfrm>
            <a:off x="10744200" y="2527300"/>
            <a:ext cx="4610100" cy="3644900"/>
          </a:xfrm>
          <a:prstGeom prst="rect">
            <a:avLst/>
          </a:prstGeom>
          <a:solidFill>
            <a:srgbClr val="000000">
              <a:alpha val="0"/>
            </a:srgbClr>
          </a:solidFill>
        </p:spPr>
      </p:sp>
      <p:sp>
        <p:nvSpPr>
          <p:cNvPr id="12" name="AutoShape 12"/>
          <p:cNvSpPr/>
          <p:nvPr/>
        </p:nvSpPr>
        <p:spPr>
          <a:xfrm>
            <a:off x="10744200" y="2527300"/>
            <a:ext cx="4610100" cy="3644900"/>
          </a:xfrm>
          <a:prstGeom prst="roundRect">
            <a:avLst>
              <a:gd name="adj" fmla="val 2090"/>
            </a:avLst>
          </a:prstGeom>
          <a:solidFill>
            <a:srgbClr val="000000">
              <a:alpha val="0"/>
            </a:srgbClr>
          </a:solidFill>
        </p:spPr>
      </p:sp>
      <p:sp>
        <p:nvSpPr>
          <p:cNvPr id="13" name="AutoShape 13"/>
          <p:cNvSpPr/>
          <p:nvPr/>
        </p:nvSpPr>
        <p:spPr>
          <a:xfrm>
            <a:off x="10744200" y="2527300"/>
            <a:ext cx="4610100" cy="241300"/>
          </a:xfrm>
          <a:prstGeom prst="rect">
            <a:avLst/>
          </a:prstGeom>
          <a:solidFill>
            <a:srgbClr val="C7C7C7"/>
          </a:solidFill>
        </p:spPr>
      </p:sp>
      <p:sp>
        <p:nvSpPr>
          <p:cNvPr id="14" name="AutoShape 14"/>
          <p:cNvSpPr/>
          <p:nvPr/>
        </p:nvSpPr>
        <p:spPr>
          <a:xfrm>
            <a:off x="876300" y="6464300"/>
            <a:ext cx="12700" cy="749300"/>
          </a:xfrm>
          <a:prstGeom prst="rect">
            <a:avLst/>
          </a:prstGeom>
          <a:solidFill>
            <a:srgbClr val="000000"/>
          </a:solidFill>
        </p:spPr>
      </p:sp>
      <p:sp>
        <p:nvSpPr>
          <p:cNvPr id="15" name="TextBox 15"/>
          <p:cNvSpPr txBox="1"/>
          <p:nvPr/>
        </p:nvSpPr>
        <p:spPr>
          <a:xfrm>
            <a:off x="876300" y="1638300"/>
            <a:ext cx="144907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000000"/>
                </a:solidFill>
                <a:latin typeface="Poppins"/>
              </a:rPr>
              <a:t>Funcionament dels Motors de Cerca</a:t>
            </a:r>
            <a:endParaRPr lang="en-US" sz="1100"/>
          </a:p>
        </p:txBody>
      </p:sp>
      <p:sp>
        <p:nvSpPr>
          <p:cNvPr id="16" name="TextBox 16"/>
          <p:cNvSpPr txBox="1"/>
          <p:nvPr/>
        </p:nvSpPr>
        <p:spPr>
          <a:xfrm>
            <a:off x="1130300" y="3784600"/>
            <a:ext cx="41148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00000"/>
                </a:solidFill>
                <a:latin typeface="Poppins"/>
              </a:rPr>
              <a:t>Rastreig (Crawling)</a:t>
            </a:r>
            <a:endParaRPr lang="en-US" sz="1100"/>
          </a:p>
        </p:txBody>
      </p:sp>
      <p:sp>
        <p:nvSpPr>
          <p:cNvPr id="17" name="TextBox 17"/>
          <p:cNvSpPr txBox="1"/>
          <p:nvPr/>
        </p:nvSpPr>
        <p:spPr>
          <a:xfrm>
            <a:off x="6057900" y="3403600"/>
            <a:ext cx="41148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00000"/>
                </a:solidFill>
                <a:latin typeface="Poppins"/>
              </a:rPr>
              <a:t>Indexació (Indexing)</a:t>
            </a:r>
            <a:endParaRPr lang="en-US" sz="1100"/>
          </a:p>
        </p:txBody>
      </p:sp>
      <p:sp>
        <p:nvSpPr>
          <p:cNvPr id="18" name="TextBox 18"/>
          <p:cNvSpPr txBox="1"/>
          <p:nvPr/>
        </p:nvSpPr>
        <p:spPr>
          <a:xfrm>
            <a:off x="10998200" y="3022600"/>
            <a:ext cx="4114800" cy="9017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00000"/>
                </a:solidFill>
                <a:latin typeface="Poppins"/>
              </a:rPr>
              <a:t>Classificació (Ranking)</a:t>
            </a:r>
            <a:endParaRPr lang="en-US" sz="1100"/>
          </a:p>
        </p:txBody>
      </p:sp>
      <p:sp>
        <p:nvSpPr>
          <p:cNvPr id="19" name="TextBox 19"/>
          <p:cNvSpPr txBox="1"/>
          <p:nvPr/>
        </p:nvSpPr>
        <p:spPr>
          <a:xfrm>
            <a:off x="1130300" y="4406900"/>
            <a:ext cx="4114800" cy="1511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Els robots Googlebot recorren la web seguint enllaços, llegeixen el contingut de cada pàgina i el registren per processar</a:t>
            </a:r>
            <a:endParaRPr lang="en-US" sz="1100"/>
          </a:p>
        </p:txBody>
      </p:sp>
      <p:sp>
        <p:nvSpPr>
          <p:cNvPr id="20" name="TextBox 20"/>
          <p:cNvSpPr txBox="1"/>
          <p:nvPr/>
        </p:nvSpPr>
        <p:spPr>
          <a:xfrm>
            <a:off x="6057900" y="4038600"/>
            <a:ext cx="4114800" cy="1511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El motor de cerca emmagatzema les pàgines al seu índex analitzant contingut, keywords, imatges i estructura</a:t>
            </a:r>
            <a:endParaRPr lang="en-US" sz="1100"/>
          </a:p>
        </p:txBody>
      </p:sp>
      <p:sp>
        <p:nvSpPr>
          <p:cNvPr id="21" name="TextBox 21"/>
          <p:cNvSpPr txBox="1"/>
          <p:nvPr/>
        </p:nvSpPr>
        <p:spPr>
          <a:xfrm>
            <a:off x="10998200" y="4114800"/>
            <a:ext cx="4114800" cy="1511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Quan un usuari cerca, Google ordena resultats segons rellevància, autoritat, experiència d'usuari i velocitat</a:t>
            </a:r>
            <a:endParaRPr lang="en-US" sz="1100"/>
          </a:p>
        </p:txBody>
      </p:sp>
      <p:sp>
        <p:nvSpPr>
          <p:cNvPr id="22" name="TextBox 22"/>
          <p:cNvSpPr txBox="1"/>
          <p:nvPr/>
        </p:nvSpPr>
        <p:spPr>
          <a:xfrm>
            <a:off x="1130300" y="6464300"/>
            <a:ext cx="14236700" cy="749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Analogia: Google és com una biblioteca gegant. El crawler cataloga llibres, l'índex és el catàleg i el ranking mostra els millors primers</a:t>
            </a:r>
            <a:endParaRPr lang="en-US" sz="1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sp>
      <p:pic>
        <p:nvPicPr>
          <p:cNvPr id="3" name="Picture 3"/>
          <p:cNvPicPr>
            <a:picLocks noChangeAspect="1"/>
          </p:cNvPicPr>
          <p:nvPr/>
        </p:nvPicPr>
        <p:blipFill>
          <a:blip r:embed="rId2"/>
          <a:srcRect l="44" r="44"/>
          <a:stretch>
            <a:fillRect/>
          </a:stretch>
        </p:blipFill>
        <p:spPr>
          <a:xfrm>
            <a:off x="0" y="0"/>
            <a:ext cx="16256000" cy="9144000"/>
          </a:xfrm>
          <a:prstGeom prst="rect">
            <a:avLst/>
          </a:prstGeom>
        </p:spPr>
      </p:pic>
      <p:sp>
        <p:nvSpPr>
          <p:cNvPr id="4" name="TextBox 4"/>
          <p:cNvSpPr txBox="1"/>
          <p:nvPr/>
        </p:nvSpPr>
        <p:spPr>
          <a:xfrm>
            <a:off x="876300" y="3937000"/>
            <a:ext cx="144907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000000"/>
                </a:solidFill>
                <a:latin typeface="Poppins"/>
              </a:rPr>
              <a:t>2. Pilar Tècnic del SEO</a:t>
            </a:r>
            <a:endParaRPr lang="en-US" sz="1100"/>
          </a:p>
        </p:txBody>
      </p:sp>
      <p:sp>
        <p:nvSpPr>
          <p:cNvPr id="5" name="TextBox 5"/>
          <p:cNvSpPr txBox="1"/>
          <p:nvPr/>
        </p:nvSpPr>
        <p:spPr>
          <a:xfrm>
            <a:off x="876300" y="4826000"/>
            <a:ext cx="144907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Indexació, rastreig i optimització tècnica fonamental</a:t>
            </a:r>
            <a:endParaRPr lang="en-US" sz="11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sp>
      <p:pic>
        <p:nvPicPr>
          <p:cNvPr id="3" name="Picture 3"/>
          <p:cNvPicPr>
            <a:picLocks noChangeAspect="1"/>
          </p:cNvPicPr>
          <p:nvPr/>
        </p:nvPicPr>
        <p:blipFill>
          <a:blip r:embed="rId2"/>
          <a:srcRect l="44" r="44"/>
          <a:stretch>
            <a:fillRect/>
          </a:stretch>
        </p:blipFill>
        <p:spPr>
          <a:xfrm>
            <a:off x="0" y="0"/>
            <a:ext cx="16256000" cy="9144000"/>
          </a:xfrm>
          <a:prstGeom prst="rect">
            <a:avLst/>
          </a:prstGeom>
        </p:spPr>
      </p:pic>
      <p:sp>
        <p:nvSpPr>
          <p:cNvPr id="4" name="AutoShape 4"/>
          <p:cNvSpPr/>
          <p:nvPr/>
        </p:nvSpPr>
        <p:spPr>
          <a:xfrm>
            <a:off x="876300" y="4445000"/>
            <a:ext cx="12700" cy="1511300"/>
          </a:xfrm>
          <a:prstGeom prst="rect">
            <a:avLst/>
          </a:prstGeom>
          <a:solidFill>
            <a:srgbClr val="000000"/>
          </a:solidFill>
        </p:spPr>
      </p:sp>
      <p:sp>
        <p:nvSpPr>
          <p:cNvPr id="5" name="TextBox 5"/>
          <p:cNvSpPr txBox="1"/>
          <p:nvPr/>
        </p:nvSpPr>
        <p:spPr>
          <a:xfrm>
            <a:off x="876300" y="2514600"/>
            <a:ext cx="144907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000000"/>
                </a:solidFill>
                <a:latin typeface="Poppins"/>
              </a:rPr>
              <a:t>Fitxer robots.txt per HoraPlanta.com</a:t>
            </a:r>
            <a:endParaRPr lang="en-US" sz="1100"/>
          </a:p>
        </p:txBody>
      </p:sp>
      <p:sp>
        <p:nvSpPr>
          <p:cNvPr id="6" name="TextBox 6"/>
          <p:cNvSpPr txBox="1"/>
          <p:nvPr/>
        </p:nvSpPr>
        <p:spPr>
          <a:xfrm>
            <a:off x="876300" y="3403600"/>
            <a:ext cx="14490700" cy="749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El robots.txt controla quines parts del lloc web poden rastrejar els motors de cerca. És fonamental per a la indexació correcta.</a:t>
            </a:r>
            <a:endParaRPr lang="en-US" sz="1100"/>
          </a:p>
        </p:txBody>
      </p:sp>
      <p:sp>
        <p:nvSpPr>
          <p:cNvPr id="7" name="TextBox 7"/>
          <p:cNvSpPr txBox="1"/>
          <p:nvPr/>
        </p:nvSpPr>
        <p:spPr>
          <a:xfrm>
            <a:off x="1130300" y="4445000"/>
            <a:ext cx="14236700" cy="1511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 robots.txt per a horaplanta.com User-agent: * Allow: / # Pàgines privades Disallow: /admin/ Disallow: /compte/ Disallow: /carret/ Disallow: /api/diagnostic/ Disallow: /miaplanta/* # Evitar contingut duplicat Disallow: /cerca?* Disallow: /*?ordenar=* # Permetre imatges Allow: /wp-content/uploads/ Sitemap: https://horaplanta.com/sitemap.xml</a:t>
            </a:r>
            <a:endParaRPr lang="en-US" sz="1100"/>
          </a:p>
        </p:txBody>
      </p:sp>
      <p:sp>
        <p:nvSpPr>
          <p:cNvPr id="8" name="TextBox 8"/>
          <p:cNvSpPr txBox="1"/>
          <p:nvPr/>
        </p:nvSpPr>
        <p:spPr>
          <a:xfrm>
            <a:off x="876300" y="6235700"/>
            <a:ext cx="144907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ea typeface="Poppins"/>
              </a:rPr>
              <a:t>⚠️ Cas real: pisosenmanresa.com té error HTTP 500 al robots.txt, causant problemes greus d'indexació</a:t>
            </a:r>
            <a:endParaRPr lang="en-US" sz="1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sp>
      <p:pic>
        <p:nvPicPr>
          <p:cNvPr id="3" name="Picture 3"/>
          <p:cNvPicPr>
            <a:picLocks noChangeAspect="1"/>
          </p:cNvPicPr>
          <p:nvPr/>
        </p:nvPicPr>
        <p:blipFill>
          <a:blip r:embed="rId2"/>
          <a:srcRect l="44" r="44"/>
          <a:stretch>
            <a:fillRect/>
          </a:stretch>
        </p:blipFill>
        <p:spPr>
          <a:xfrm>
            <a:off x="0" y="0"/>
            <a:ext cx="16256000" cy="9144000"/>
          </a:xfrm>
          <a:prstGeom prst="rect">
            <a:avLst/>
          </a:prstGeom>
        </p:spPr>
      </p:pic>
      <p:sp>
        <p:nvSpPr>
          <p:cNvPr id="4" name="AutoShape 4"/>
          <p:cNvSpPr/>
          <p:nvPr/>
        </p:nvSpPr>
        <p:spPr>
          <a:xfrm>
            <a:off x="876300" y="2628900"/>
            <a:ext cx="14490700" cy="4102100"/>
          </a:xfrm>
          <a:prstGeom prst="rect">
            <a:avLst/>
          </a:prstGeom>
          <a:solidFill>
            <a:srgbClr val="000000">
              <a:alpha val="0"/>
            </a:srgbClr>
          </a:solidFill>
        </p:spPr>
      </p:sp>
      <p:sp>
        <p:nvSpPr>
          <p:cNvPr id="5" name="AutoShape 5"/>
          <p:cNvSpPr/>
          <p:nvPr/>
        </p:nvSpPr>
        <p:spPr>
          <a:xfrm>
            <a:off x="876300" y="2628900"/>
            <a:ext cx="4660900" cy="4102100"/>
          </a:xfrm>
          <a:prstGeom prst="rect">
            <a:avLst/>
          </a:prstGeom>
          <a:solidFill>
            <a:srgbClr val="CECECE">
              <a:alpha val="52941"/>
            </a:srgbClr>
          </a:solidFill>
        </p:spPr>
      </p:sp>
      <p:sp>
        <p:nvSpPr>
          <p:cNvPr id="6" name="AutoShape 6"/>
          <p:cNvSpPr/>
          <p:nvPr/>
        </p:nvSpPr>
        <p:spPr>
          <a:xfrm>
            <a:off x="1130300" y="2882900"/>
            <a:ext cx="749300" cy="749300"/>
          </a:xfrm>
          <a:prstGeom prst="roundRect">
            <a:avLst>
              <a:gd name="adj" fmla="val 49152"/>
            </a:avLst>
          </a:prstGeom>
          <a:solidFill>
            <a:srgbClr val="3D3D3D"/>
          </a:solidFill>
        </p:spPr>
      </p:sp>
      <p:sp>
        <p:nvSpPr>
          <p:cNvPr id="7" name="AutoShape 7"/>
          <p:cNvSpPr/>
          <p:nvPr/>
        </p:nvSpPr>
        <p:spPr>
          <a:xfrm>
            <a:off x="5791200" y="2628900"/>
            <a:ext cx="4660900" cy="4102100"/>
          </a:xfrm>
          <a:prstGeom prst="rect">
            <a:avLst/>
          </a:prstGeom>
          <a:solidFill>
            <a:srgbClr val="CECECE">
              <a:alpha val="52941"/>
            </a:srgbClr>
          </a:solidFill>
        </p:spPr>
      </p:sp>
      <p:sp>
        <p:nvSpPr>
          <p:cNvPr id="8" name="AutoShape 8"/>
          <p:cNvSpPr/>
          <p:nvPr/>
        </p:nvSpPr>
        <p:spPr>
          <a:xfrm>
            <a:off x="6045200" y="2882900"/>
            <a:ext cx="749300" cy="749300"/>
          </a:xfrm>
          <a:prstGeom prst="roundRect">
            <a:avLst>
              <a:gd name="adj" fmla="val 49152"/>
            </a:avLst>
          </a:prstGeom>
          <a:solidFill>
            <a:srgbClr val="3D3D3D"/>
          </a:solidFill>
        </p:spPr>
      </p:sp>
      <p:sp>
        <p:nvSpPr>
          <p:cNvPr id="9" name="AutoShape 9"/>
          <p:cNvSpPr/>
          <p:nvPr/>
        </p:nvSpPr>
        <p:spPr>
          <a:xfrm>
            <a:off x="10706100" y="2628900"/>
            <a:ext cx="4660900" cy="4102100"/>
          </a:xfrm>
          <a:prstGeom prst="rect">
            <a:avLst/>
          </a:prstGeom>
          <a:solidFill>
            <a:srgbClr val="CECECE">
              <a:alpha val="52941"/>
            </a:srgbClr>
          </a:solidFill>
        </p:spPr>
      </p:sp>
      <p:sp>
        <p:nvSpPr>
          <p:cNvPr id="10" name="AutoShape 10"/>
          <p:cNvSpPr/>
          <p:nvPr/>
        </p:nvSpPr>
        <p:spPr>
          <a:xfrm>
            <a:off x="10960100" y="2882900"/>
            <a:ext cx="749300" cy="749300"/>
          </a:xfrm>
          <a:prstGeom prst="roundRect">
            <a:avLst>
              <a:gd name="adj" fmla="val 49152"/>
            </a:avLst>
          </a:prstGeom>
          <a:solidFill>
            <a:srgbClr val="3D3D3D"/>
          </a:solidFill>
        </p:spPr>
      </p:sp>
      <p:sp>
        <p:nvSpPr>
          <p:cNvPr id="11" name="TextBox 11"/>
          <p:cNvSpPr txBox="1"/>
          <p:nvPr/>
        </p:nvSpPr>
        <p:spPr>
          <a:xfrm>
            <a:off x="876300" y="1739900"/>
            <a:ext cx="144907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000000"/>
                </a:solidFill>
                <a:latin typeface="Poppins"/>
              </a:rPr>
              <a:t>Core Web Vitals: Mètriques d'Experiència</a:t>
            </a:r>
            <a:endParaRPr lang="en-US" sz="1100"/>
          </a:p>
        </p:txBody>
      </p:sp>
      <p:sp>
        <p:nvSpPr>
          <p:cNvPr id="12" name="TextBox 12"/>
          <p:cNvSpPr txBox="1"/>
          <p:nvPr/>
        </p:nvSpPr>
        <p:spPr>
          <a:xfrm>
            <a:off x="1130300" y="3886200"/>
            <a:ext cx="4152900" cy="9017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00000"/>
                </a:solidFill>
                <a:latin typeface="Poppins"/>
              </a:rPr>
              <a:t>LCP - Largest Contentful Paint</a:t>
            </a:r>
            <a:endParaRPr lang="en-US" sz="1100"/>
          </a:p>
        </p:txBody>
      </p:sp>
      <p:sp>
        <p:nvSpPr>
          <p:cNvPr id="13" name="TextBox 13"/>
          <p:cNvSpPr txBox="1"/>
          <p:nvPr/>
        </p:nvSpPr>
        <p:spPr>
          <a:xfrm>
            <a:off x="6045200" y="3886200"/>
            <a:ext cx="4152900" cy="9017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00000"/>
                </a:solidFill>
                <a:latin typeface="Poppins"/>
              </a:rPr>
              <a:t>INP - Interaction to Next Paint</a:t>
            </a:r>
            <a:endParaRPr lang="en-US" sz="1100"/>
          </a:p>
        </p:txBody>
      </p:sp>
      <p:sp>
        <p:nvSpPr>
          <p:cNvPr id="14" name="TextBox 14"/>
          <p:cNvSpPr txBox="1"/>
          <p:nvPr/>
        </p:nvSpPr>
        <p:spPr>
          <a:xfrm>
            <a:off x="10960100" y="3886200"/>
            <a:ext cx="4152900" cy="9017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00000"/>
                </a:solidFill>
                <a:latin typeface="Poppins"/>
              </a:rPr>
              <a:t>CLS - Cumulative Layout Shift</a:t>
            </a:r>
            <a:endParaRPr lang="en-US" sz="1100"/>
          </a:p>
        </p:txBody>
      </p:sp>
      <p:sp>
        <p:nvSpPr>
          <p:cNvPr id="15" name="TextBox 15"/>
          <p:cNvSpPr txBox="1"/>
          <p:nvPr/>
        </p:nvSpPr>
        <p:spPr>
          <a:xfrm>
            <a:off x="1130300" y="4965700"/>
            <a:ext cx="4152900" cy="1511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Temps de càrrega de l'element més gran visible. Valor bo: &lt; 2.5 segons. Per HoraPlanta: foto principal de la monstera</a:t>
            </a:r>
            <a:endParaRPr lang="en-US" sz="1100"/>
          </a:p>
        </p:txBody>
      </p:sp>
      <p:sp>
        <p:nvSpPr>
          <p:cNvPr id="16" name="TextBox 16"/>
          <p:cNvSpPr txBox="1"/>
          <p:nvPr/>
        </p:nvSpPr>
        <p:spPr>
          <a:xfrm>
            <a:off x="6045200" y="4965700"/>
            <a:ext cx="4152900" cy="1511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Resposta a interaccions de l'usuari. Valor bo: &lt; 200 ms. Crític per al diagnòstic IA i escaneig QR</a:t>
            </a:r>
            <a:endParaRPr lang="en-US" sz="1100"/>
          </a:p>
        </p:txBody>
      </p:sp>
      <p:sp>
        <p:nvSpPr>
          <p:cNvPr id="17" name="TextBox 17"/>
          <p:cNvSpPr txBox="1"/>
          <p:nvPr/>
        </p:nvSpPr>
        <p:spPr>
          <a:xfrm>
            <a:off x="10960100" y="4965700"/>
            <a:ext cx="4152900" cy="1511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Estabilitat visual sense elements que es mouen. Valor bo: &lt; 0.1. Important per botons 'Afegir al carret'</a:t>
            </a:r>
            <a:endParaRPr lang="en-US" sz="1100"/>
          </a:p>
        </p:txBody>
      </p:sp>
      <p:sp>
        <p:nvSpPr>
          <p:cNvPr id="18" name="TextBox 18"/>
          <p:cNvSpPr txBox="1"/>
          <p:nvPr/>
        </p:nvSpPr>
        <p:spPr>
          <a:xfrm>
            <a:off x="876300" y="7010400"/>
            <a:ext cx="14490700" cy="3683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000000"/>
                </a:solidFill>
                <a:latin typeface="Poppins"/>
              </a:rPr>
              <a:t>Eina d'anàlisi: PageSpeed Insights (pagespeed.web.dev) - Mesurar versions mòbil i escriptori</a:t>
            </a:r>
            <a:endParaRPr lang="en-US" sz="1100"/>
          </a:p>
        </p:txBody>
      </p:sp>
      <p:pic>
        <p:nvPicPr>
          <p:cNvPr id="19" name="Picture 19"/>
          <p:cNvPicPr>
            <a:picLocks noChangeAspect="1"/>
          </p:cNvPicPr>
          <p:nvPr/>
        </p:nvPicPr>
        <p:blipFill>
          <a:blip r:embed="rId3"/>
          <a:stretch>
            <a:fillRect/>
          </a:stretch>
        </p:blipFill>
        <p:spPr>
          <a:xfrm>
            <a:off x="1384300" y="3124200"/>
            <a:ext cx="241300" cy="241300"/>
          </a:xfrm>
          <a:prstGeom prst="rect">
            <a:avLst/>
          </a:prstGeom>
        </p:spPr>
      </p:pic>
      <p:pic>
        <p:nvPicPr>
          <p:cNvPr id="20" name="Picture 20"/>
          <p:cNvPicPr>
            <a:picLocks noChangeAspect="1"/>
          </p:cNvPicPr>
          <p:nvPr/>
        </p:nvPicPr>
        <p:blipFill>
          <a:blip r:embed="rId3"/>
          <a:stretch>
            <a:fillRect/>
          </a:stretch>
        </p:blipFill>
        <p:spPr>
          <a:xfrm>
            <a:off x="6311900" y="3136900"/>
            <a:ext cx="215900" cy="215900"/>
          </a:xfrm>
          <a:prstGeom prst="rect">
            <a:avLst/>
          </a:prstGeom>
        </p:spPr>
      </p:pic>
      <p:pic>
        <p:nvPicPr>
          <p:cNvPr id="21" name="Picture 21"/>
          <p:cNvPicPr>
            <a:picLocks noChangeAspect="1"/>
          </p:cNvPicPr>
          <p:nvPr/>
        </p:nvPicPr>
        <p:blipFill>
          <a:blip r:embed="rId3"/>
          <a:stretch>
            <a:fillRect/>
          </a:stretch>
        </p:blipFill>
        <p:spPr>
          <a:xfrm>
            <a:off x="11201400" y="3124200"/>
            <a:ext cx="241300" cy="2413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sp>
      <p:pic>
        <p:nvPicPr>
          <p:cNvPr id="3" name="Picture 3"/>
          <p:cNvPicPr>
            <a:picLocks noChangeAspect="1"/>
          </p:cNvPicPr>
          <p:nvPr/>
        </p:nvPicPr>
        <p:blipFill>
          <a:blip r:embed="rId2"/>
          <a:srcRect l="44" r="44"/>
          <a:stretch>
            <a:fillRect/>
          </a:stretch>
        </p:blipFill>
        <p:spPr>
          <a:xfrm>
            <a:off x="0" y="0"/>
            <a:ext cx="16256000" cy="9144000"/>
          </a:xfrm>
          <a:prstGeom prst="rect">
            <a:avLst/>
          </a:prstGeom>
        </p:spPr>
      </p:pic>
      <p:sp>
        <p:nvSpPr>
          <p:cNvPr id="4" name="TextBox 4"/>
          <p:cNvSpPr txBox="1"/>
          <p:nvPr/>
        </p:nvSpPr>
        <p:spPr>
          <a:xfrm>
            <a:off x="876300" y="3937000"/>
            <a:ext cx="144907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000000"/>
                </a:solidFill>
                <a:latin typeface="Poppins"/>
              </a:rPr>
              <a:t>3. Investigació de Paraules Clau</a:t>
            </a:r>
            <a:endParaRPr lang="en-US" sz="1100"/>
          </a:p>
        </p:txBody>
      </p:sp>
      <p:sp>
        <p:nvSpPr>
          <p:cNvPr id="5" name="TextBox 5"/>
          <p:cNvSpPr txBox="1"/>
          <p:nvPr/>
        </p:nvSpPr>
        <p:spPr>
          <a:xfrm>
            <a:off x="876300" y="4826000"/>
            <a:ext cx="144907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Trobar i analitzar els termes que cerquen els usuaris</a:t>
            </a:r>
            <a:endParaRPr lang="en-US" sz="11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sp>
      <p:pic>
        <p:nvPicPr>
          <p:cNvPr id="3" name="Picture 3"/>
          <p:cNvPicPr>
            <a:picLocks noChangeAspect="1"/>
          </p:cNvPicPr>
          <p:nvPr/>
        </p:nvPicPr>
        <p:blipFill>
          <a:blip r:embed="rId2"/>
          <a:srcRect l="44" r="44"/>
          <a:stretch>
            <a:fillRect/>
          </a:stretch>
        </p:blipFill>
        <p:spPr>
          <a:xfrm>
            <a:off x="0" y="0"/>
            <a:ext cx="16256000" cy="9144000"/>
          </a:xfrm>
          <a:prstGeom prst="rect">
            <a:avLst/>
          </a:prstGeom>
        </p:spPr>
      </p:pic>
      <p:sp>
        <p:nvSpPr>
          <p:cNvPr id="4" name="AutoShape 4"/>
          <p:cNvSpPr/>
          <p:nvPr/>
        </p:nvSpPr>
        <p:spPr>
          <a:xfrm>
            <a:off x="876300" y="3213100"/>
            <a:ext cx="14490700" cy="2260600"/>
          </a:xfrm>
          <a:prstGeom prst="rect">
            <a:avLst/>
          </a:prstGeom>
          <a:solidFill>
            <a:srgbClr val="000000">
              <a:alpha val="0"/>
            </a:srgbClr>
          </a:solidFill>
          <a:ln w="12700">
            <a:solidFill>
              <a:srgbClr val="BEBEBE"/>
            </a:solidFill>
          </a:ln>
        </p:spPr>
      </p:sp>
      <p:sp>
        <p:nvSpPr>
          <p:cNvPr id="5" name="AutoShape 5"/>
          <p:cNvSpPr/>
          <p:nvPr/>
        </p:nvSpPr>
        <p:spPr>
          <a:xfrm>
            <a:off x="889000" y="3225800"/>
            <a:ext cx="2933700" cy="558800"/>
          </a:xfrm>
          <a:prstGeom prst="rect">
            <a:avLst/>
          </a:prstGeom>
          <a:solidFill>
            <a:srgbClr val="CECECE">
              <a:alpha val="52941"/>
            </a:srgbClr>
          </a:solidFill>
          <a:ln w="12700">
            <a:solidFill>
              <a:srgbClr val="BEBEBE"/>
            </a:solidFill>
          </a:ln>
        </p:spPr>
      </p:sp>
      <p:sp>
        <p:nvSpPr>
          <p:cNvPr id="6" name="AutoShape 6"/>
          <p:cNvSpPr/>
          <p:nvPr/>
        </p:nvSpPr>
        <p:spPr>
          <a:xfrm>
            <a:off x="3822700" y="3225800"/>
            <a:ext cx="4064000" cy="558800"/>
          </a:xfrm>
          <a:prstGeom prst="rect">
            <a:avLst/>
          </a:prstGeom>
          <a:solidFill>
            <a:srgbClr val="CECECE">
              <a:alpha val="52941"/>
            </a:srgbClr>
          </a:solidFill>
          <a:ln w="12700">
            <a:solidFill>
              <a:srgbClr val="BEBEBE"/>
            </a:solidFill>
          </a:ln>
        </p:spPr>
      </p:sp>
      <p:sp>
        <p:nvSpPr>
          <p:cNvPr id="7" name="AutoShape 7"/>
          <p:cNvSpPr/>
          <p:nvPr/>
        </p:nvSpPr>
        <p:spPr>
          <a:xfrm>
            <a:off x="7899400" y="3225800"/>
            <a:ext cx="4343400" cy="558800"/>
          </a:xfrm>
          <a:prstGeom prst="rect">
            <a:avLst/>
          </a:prstGeom>
          <a:solidFill>
            <a:srgbClr val="CECECE">
              <a:alpha val="52941"/>
            </a:srgbClr>
          </a:solidFill>
          <a:ln w="12700">
            <a:solidFill>
              <a:srgbClr val="BEBEBE"/>
            </a:solidFill>
          </a:ln>
        </p:spPr>
      </p:sp>
      <p:sp>
        <p:nvSpPr>
          <p:cNvPr id="8" name="AutoShape 8"/>
          <p:cNvSpPr/>
          <p:nvPr/>
        </p:nvSpPr>
        <p:spPr>
          <a:xfrm>
            <a:off x="12255500" y="3225800"/>
            <a:ext cx="1130300" cy="558800"/>
          </a:xfrm>
          <a:prstGeom prst="rect">
            <a:avLst/>
          </a:prstGeom>
          <a:solidFill>
            <a:srgbClr val="CECECE">
              <a:alpha val="52941"/>
            </a:srgbClr>
          </a:solidFill>
          <a:ln w="12700">
            <a:solidFill>
              <a:srgbClr val="BEBEBE"/>
            </a:solidFill>
          </a:ln>
        </p:spPr>
      </p:sp>
      <p:sp>
        <p:nvSpPr>
          <p:cNvPr id="9" name="AutoShape 9"/>
          <p:cNvSpPr/>
          <p:nvPr/>
        </p:nvSpPr>
        <p:spPr>
          <a:xfrm>
            <a:off x="13385800" y="3225800"/>
            <a:ext cx="1968500" cy="558800"/>
          </a:xfrm>
          <a:prstGeom prst="rect">
            <a:avLst/>
          </a:prstGeom>
          <a:solidFill>
            <a:srgbClr val="CECECE">
              <a:alpha val="52941"/>
            </a:srgbClr>
          </a:solidFill>
          <a:ln w="12700">
            <a:solidFill>
              <a:srgbClr val="BEBEBE"/>
            </a:solidFill>
          </a:ln>
        </p:spPr>
      </p:sp>
      <p:sp>
        <p:nvSpPr>
          <p:cNvPr id="10" name="AutoShape 10"/>
          <p:cNvSpPr/>
          <p:nvPr/>
        </p:nvSpPr>
        <p:spPr>
          <a:xfrm>
            <a:off x="889000" y="3784600"/>
            <a:ext cx="2933700" cy="558800"/>
          </a:xfrm>
          <a:prstGeom prst="rect">
            <a:avLst/>
          </a:prstGeom>
          <a:solidFill>
            <a:srgbClr val="000000">
              <a:alpha val="0"/>
            </a:srgbClr>
          </a:solidFill>
          <a:ln w="12700">
            <a:solidFill>
              <a:srgbClr val="BEBEBE"/>
            </a:solidFill>
          </a:ln>
        </p:spPr>
      </p:sp>
      <p:sp>
        <p:nvSpPr>
          <p:cNvPr id="11" name="AutoShape 11"/>
          <p:cNvSpPr/>
          <p:nvPr/>
        </p:nvSpPr>
        <p:spPr>
          <a:xfrm>
            <a:off x="3822700" y="3784600"/>
            <a:ext cx="4064000" cy="558800"/>
          </a:xfrm>
          <a:prstGeom prst="rect">
            <a:avLst/>
          </a:prstGeom>
          <a:solidFill>
            <a:srgbClr val="000000">
              <a:alpha val="0"/>
            </a:srgbClr>
          </a:solidFill>
          <a:ln w="12700">
            <a:solidFill>
              <a:srgbClr val="BEBEBE"/>
            </a:solidFill>
          </a:ln>
        </p:spPr>
      </p:sp>
      <p:sp>
        <p:nvSpPr>
          <p:cNvPr id="12" name="AutoShape 12"/>
          <p:cNvSpPr/>
          <p:nvPr/>
        </p:nvSpPr>
        <p:spPr>
          <a:xfrm>
            <a:off x="7899400" y="3784600"/>
            <a:ext cx="4343400" cy="558800"/>
          </a:xfrm>
          <a:prstGeom prst="rect">
            <a:avLst/>
          </a:prstGeom>
          <a:solidFill>
            <a:srgbClr val="000000">
              <a:alpha val="0"/>
            </a:srgbClr>
          </a:solidFill>
          <a:ln w="12700">
            <a:solidFill>
              <a:srgbClr val="BEBEBE"/>
            </a:solidFill>
          </a:ln>
        </p:spPr>
      </p:sp>
      <p:sp>
        <p:nvSpPr>
          <p:cNvPr id="13" name="AutoShape 13"/>
          <p:cNvSpPr/>
          <p:nvPr/>
        </p:nvSpPr>
        <p:spPr>
          <a:xfrm>
            <a:off x="12255500" y="3784600"/>
            <a:ext cx="1130300" cy="558800"/>
          </a:xfrm>
          <a:prstGeom prst="rect">
            <a:avLst/>
          </a:prstGeom>
          <a:solidFill>
            <a:srgbClr val="000000">
              <a:alpha val="0"/>
            </a:srgbClr>
          </a:solidFill>
          <a:ln w="12700">
            <a:solidFill>
              <a:srgbClr val="BEBEBE"/>
            </a:solidFill>
          </a:ln>
        </p:spPr>
      </p:sp>
      <p:sp>
        <p:nvSpPr>
          <p:cNvPr id="14" name="AutoShape 14"/>
          <p:cNvSpPr/>
          <p:nvPr/>
        </p:nvSpPr>
        <p:spPr>
          <a:xfrm>
            <a:off x="13385800" y="3784600"/>
            <a:ext cx="1968500" cy="558800"/>
          </a:xfrm>
          <a:prstGeom prst="rect">
            <a:avLst/>
          </a:prstGeom>
          <a:solidFill>
            <a:srgbClr val="000000">
              <a:alpha val="0"/>
            </a:srgbClr>
          </a:solidFill>
          <a:ln w="12700">
            <a:solidFill>
              <a:srgbClr val="BEBEBE"/>
            </a:solidFill>
          </a:ln>
        </p:spPr>
      </p:sp>
      <p:sp>
        <p:nvSpPr>
          <p:cNvPr id="15" name="AutoShape 15"/>
          <p:cNvSpPr/>
          <p:nvPr/>
        </p:nvSpPr>
        <p:spPr>
          <a:xfrm>
            <a:off x="889000" y="4343400"/>
            <a:ext cx="2933700" cy="558800"/>
          </a:xfrm>
          <a:prstGeom prst="rect">
            <a:avLst/>
          </a:prstGeom>
          <a:solidFill>
            <a:srgbClr val="000000">
              <a:alpha val="0"/>
            </a:srgbClr>
          </a:solidFill>
          <a:ln w="12700">
            <a:solidFill>
              <a:srgbClr val="BEBEBE"/>
            </a:solidFill>
          </a:ln>
        </p:spPr>
      </p:sp>
      <p:sp>
        <p:nvSpPr>
          <p:cNvPr id="16" name="AutoShape 16"/>
          <p:cNvSpPr/>
          <p:nvPr/>
        </p:nvSpPr>
        <p:spPr>
          <a:xfrm>
            <a:off x="3822700" y="4343400"/>
            <a:ext cx="4064000" cy="558800"/>
          </a:xfrm>
          <a:prstGeom prst="rect">
            <a:avLst/>
          </a:prstGeom>
          <a:solidFill>
            <a:srgbClr val="000000">
              <a:alpha val="0"/>
            </a:srgbClr>
          </a:solidFill>
          <a:ln w="12700">
            <a:solidFill>
              <a:srgbClr val="BEBEBE"/>
            </a:solidFill>
          </a:ln>
        </p:spPr>
      </p:sp>
      <p:sp>
        <p:nvSpPr>
          <p:cNvPr id="17" name="AutoShape 17"/>
          <p:cNvSpPr/>
          <p:nvPr/>
        </p:nvSpPr>
        <p:spPr>
          <a:xfrm>
            <a:off x="7899400" y="4343400"/>
            <a:ext cx="4343400" cy="558800"/>
          </a:xfrm>
          <a:prstGeom prst="rect">
            <a:avLst/>
          </a:prstGeom>
          <a:solidFill>
            <a:srgbClr val="000000">
              <a:alpha val="0"/>
            </a:srgbClr>
          </a:solidFill>
          <a:ln w="12700">
            <a:solidFill>
              <a:srgbClr val="BEBEBE"/>
            </a:solidFill>
          </a:ln>
        </p:spPr>
      </p:sp>
      <p:sp>
        <p:nvSpPr>
          <p:cNvPr id="18" name="AutoShape 18"/>
          <p:cNvSpPr/>
          <p:nvPr/>
        </p:nvSpPr>
        <p:spPr>
          <a:xfrm>
            <a:off x="12255500" y="4343400"/>
            <a:ext cx="1130300" cy="558800"/>
          </a:xfrm>
          <a:prstGeom prst="rect">
            <a:avLst/>
          </a:prstGeom>
          <a:solidFill>
            <a:srgbClr val="000000">
              <a:alpha val="0"/>
            </a:srgbClr>
          </a:solidFill>
          <a:ln w="12700">
            <a:solidFill>
              <a:srgbClr val="BEBEBE"/>
            </a:solidFill>
          </a:ln>
        </p:spPr>
      </p:sp>
      <p:sp>
        <p:nvSpPr>
          <p:cNvPr id="19" name="AutoShape 19"/>
          <p:cNvSpPr/>
          <p:nvPr/>
        </p:nvSpPr>
        <p:spPr>
          <a:xfrm>
            <a:off x="13385800" y="4343400"/>
            <a:ext cx="1968500" cy="558800"/>
          </a:xfrm>
          <a:prstGeom prst="rect">
            <a:avLst/>
          </a:prstGeom>
          <a:solidFill>
            <a:srgbClr val="000000">
              <a:alpha val="0"/>
            </a:srgbClr>
          </a:solidFill>
          <a:ln w="12700">
            <a:solidFill>
              <a:srgbClr val="BEBEBE"/>
            </a:solidFill>
          </a:ln>
        </p:spPr>
      </p:sp>
      <p:sp>
        <p:nvSpPr>
          <p:cNvPr id="20" name="AutoShape 20"/>
          <p:cNvSpPr/>
          <p:nvPr/>
        </p:nvSpPr>
        <p:spPr>
          <a:xfrm>
            <a:off x="889000" y="4914900"/>
            <a:ext cx="2933700" cy="558800"/>
          </a:xfrm>
          <a:prstGeom prst="rect">
            <a:avLst/>
          </a:prstGeom>
          <a:solidFill>
            <a:srgbClr val="000000">
              <a:alpha val="0"/>
            </a:srgbClr>
          </a:solidFill>
          <a:ln w="12700">
            <a:solidFill>
              <a:srgbClr val="BEBEBE"/>
            </a:solidFill>
          </a:ln>
        </p:spPr>
      </p:sp>
      <p:sp>
        <p:nvSpPr>
          <p:cNvPr id="21" name="AutoShape 21"/>
          <p:cNvSpPr/>
          <p:nvPr/>
        </p:nvSpPr>
        <p:spPr>
          <a:xfrm>
            <a:off x="3822700" y="4914900"/>
            <a:ext cx="4064000" cy="558800"/>
          </a:xfrm>
          <a:prstGeom prst="rect">
            <a:avLst/>
          </a:prstGeom>
          <a:solidFill>
            <a:srgbClr val="000000">
              <a:alpha val="0"/>
            </a:srgbClr>
          </a:solidFill>
          <a:ln w="12700">
            <a:solidFill>
              <a:srgbClr val="BEBEBE"/>
            </a:solidFill>
          </a:ln>
        </p:spPr>
      </p:sp>
      <p:sp>
        <p:nvSpPr>
          <p:cNvPr id="22" name="AutoShape 22"/>
          <p:cNvSpPr/>
          <p:nvPr/>
        </p:nvSpPr>
        <p:spPr>
          <a:xfrm>
            <a:off x="7899400" y="4914900"/>
            <a:ext cx="4343400" cy="558800"/>
          </a:xfrm>
          <a:prstGeom prst="rect">
            <a:avLst/>
          </a:prstGeom>
          <a:solidFill>
            <a:srgbClr val="000000">
              <a:alpha val="0"/>
            </a:srgbClr>
          </a:solidFill>
          <a:ln w="12700">
            <a:solidFill>
              <a:srgbClr val="BEBEBE"/>
            </a:solidFill>
          </a:ln>
        </p:spPr>
      </p:sp>
      <p:sp>
        <p:nvSpPr>
          <p:cNvPr id="23" name="AutoShape 23"/>
          <p:cNvSpPr/>
          <p:nvPr/>
        </p:nvSpPr>
        <p:spPr>
          <a:xfrm>
            <a:off x="12255500" y="4914900"/>
            <a:ext cx="1130300" cy="558800"/>
          </a:xfrm>
          <a:prstGeom prst="rect">
            <a:avLst/>
          </a:prstGeom>
          <a:solidFill>
            <a:srgbClr val="000000">
              <a:alpha val="0"/>
            </a:srgbClr>
          </a:solidFill>
          <a:ln w="12700">
            <a:solidFill>
              <a:srgbClr val="BEBEBE"/>
            </a:solidFill>
          </a:ln>
        </p:spPr>
      </p:sp>
      <p:sp>
        <p:nvSpPr>
          <p:cNvPr id="24" name="AutoShape 24"/>
          <p:cNvSpPr/>
          <p:nvPr/>
        </p:nvSpPr>
        <p:spPr>
          <a:xfrm>
            <a:off x="13385800" y="4914900"/>
            <a:ext cx="1968500" cy="558800"/>
          </a:xfrm>
          <a:prstGeom prst="rect">
            <a:avLst/>
          </a:prstGeom>
          <a:solidFill>
            <a:srgbClr val="000000">
              <a:alpha val="0"/>
            </a:srgbClr>
          </a:solidFill>
          <a:ln w="12700">
            <a:solidFill>
              <a:srgbClr val="BEBEBE"/>
            </a:solidFill>
          </a:ln>
        </p:spPr>
      </p:sp>
      <p:sp>
        <p:nvSpPr>
          <p:cNvPr id="25" name="AutoShape 25"/>
          <p:cNvSpPr/>
          <p:nvPr/>
        </p:nvSpPr>
        <p:spPr>
          <a:xfrm>
            <a:off x="876300" y="5765800"/>
            <a:ext cx="12700" cy="749300"/>
          </a:xfrm>
          <a:prstGeom prst="rect">
            <a:avLst/>
          </a:prstGeom>
          <a:solidFill>
            <a:srgbClr val="000000"/>
          </a:solidFill>
        </p:spPr>
      </p:sp>
      <p:sp>
        <p:nvSpPr>
          <p:cNvPr id="26" name="TextBox 26"/>
          <p:cNvSpPr txBox="1"/>
          <p:nvPr/>
        </p:nvSpPr>
        <p:spPr>
          <a:xfrm>
            <a:off x="876300" y="2324100"/>
            <a:ext cx="144907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000000"/>
                </a:solidFill>
                <a:latin typeface="Poppins"/>
              </a:rPr>
              <a:t>Tipus de Paraules Clau per HoraPlanta</a:t>
            </a:r>
            <a:endParaRPr lang="en-US" sz="1100"/>
          </a:p>
        </p:txBody>
      </p:sp>
      <p:sp>
        <p:nvSpPr>
          <p:cNvPr id="27" name="TextBox 27"/>
          <p:cNvSpPr txBox="1"/>
          <p:nvPr/>
        </p:nvSpPr>
        <p:spPr>
          <a:xfrm>
            <a:off x="977900" y="3314700"/>
            <a:ext cx="27432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Tipus</a:t>
            </a:r>
            <a:endParaRPr lang="en-US" sz="1100"/>
          </a:p>
        </p:txBody>
      </p:sp>
      <p:sp>
        <p:nvSpPr>
          <p:cNvPr id="28" name="TextBox 28"/>
          <p:cNvSpPr txBox="1"/>
          <p:nvPr/>
        </p:nvSpPr>
        <p:spPr>
          <a:xfrm>
            <a:off x="3911600" y="3314700"/>
            <a:ext cx="38862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Definició</a:t>
            </a:r>
            <a:endParaRPr lang="en-US" sz="1100"/>
          </a:p>
        </p:txBody>
      </p:sp>
      <p:sp>
        <p:nvSpPr>
          <p:cNvPr id="29" name="TextBox 29"/>
          <p:cNvSpPr txBox="1"/>
          <p:nvPr/>
        </p:nvSpPr>
        <p:spPr>
          <a:xfrm>
            <a:off x="7988300" y="3314700"/>
            <a:ext cx="41656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Exemple</a:t>
            </a:r>
            <a:endParaRPr lang="en-US" sz="1100"/>
          </a:p>
        </p:txBody>
      </p:sp>
      <p:sp>
        <p:nvSpPr>
          <p:cNvPr id="30" name="TextBox 30"/>
          <p:cNvSpPr txBox="1"/>
          <p:nvPr/>
        </p:nvSpPr>
        <p:spPr>
          <a:xfrm>
            <a:off x="12344400" y="3314700"/>
            <a:ext cx="9398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Volum</a:t>
            </a:r>
            <a:endParaRPr lang="en-US" sz="1100"/>
          </a:p>
        </p:txBody>
      </p:sp>
      <p:sp>
        <p:nvSpPr>
          <p:cNvPr id="31" name="TextBox 31"/>
          <p:cNvSpPr txBox="1"/>
          <p:nvPr/>
        </p:nvSpPr>
        <p:spPr>
          <a:xfrm>
            <a:off x="13474700" y="3314700"/>
            <a:ext cx="17780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Competència</a:t>
            </a:r>
            <a:endParaRPr lang="en-US" sz="1100"/>
          </a:p>
        </p:txBody>
      </p:sp>
      <p:sp>
        <p:nvSpPr>
          <p:cNvPr id="32" name="TextBox 32"/>
          <p:cNvSpPr txBox="1"/>
          <p:nvPr/>
        </p:nvSpPr>
        <p:spPr>
          <a:xfrm>
            <a:off x="977900" y="3873500"/>
            <a:ext cx="27432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Head (principals)</a:t>
            </a:r>
            <a:endParaRPr lang="en-US" sz="1100"/>
          </a:p>
        </p:txBody>
      </p:sp>
      <p:sp>
        <p:nvSpPr>
          <p:cNvPr id="33" name="TextBox 33"/>
          <p:cNvSpPr txBox="1"/>
          <p:nvPr/>
        </p:nvSpPr>
        <p:spPr>
          <a:xfrm>
            <a:off x="3911600" y="3873500"/>
            <a:ext cx="38862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1-2 paraules generals</a:t>
            </a:r>
            <a:endParaRPr lang="en-US" sz="1100"/>
          </a:p>
        </p:txBody>
      </p:sp>
      <p:sp>
        <p:nvSpPr>
          <p:cNvPr id="34" name="TextBox 34"/>
          <p:cNvSpPr txBox="1"/>
          <p:nvPr/>
        </p:nvSpPr>
        <p:spPr>
          <a:xfrm>
            <a:off x="7988300" y="3873500"/>
            <a:ext cx="41656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plantes interior</a:t>
            </a:r>
            <a:endParaRPr lang="en-US" sz="1100"/>
          </a:p>
        </p:txBody>
      </p:sp>
      <p:sp>
        <p:nvSpPr>
          <p:cNvPr id="35" name="TextBox 35"/>
          <p:cNvSpPr txBox="1"/>
          <p:nvPr/>
        </p:nvSpPr>
        <p:spPr>
          <a:xfrm>
            <a:off x="12344400" y="3873500"/>
            <a:ext cx="9398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Molt alt</a:t>
            </a:r>
            <a:endParaRPr lang="en-US" sz="1100"/>
          </a:p>
        </p:txBody>
      </p:sp>
      <p:sp>
        <p:nvSpPr>
          <p:cNvPr id="36" name="TextBox 36"/>
          <p:cNvSpPr txBox="1"/>
          <p:nvPr/>
        </p:nvSpPr>
        <p:spPr>
          <a:xfrm>
            <a:off x="13474700" y="3873500"/>
            <a:ext cx="17780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Molt alta</a:t>
            </a:r>
            <a:endParaRPr lang="en-US" sz="1100"/>
          </a:p>
        </p:txBody>
      </p:sp>
      <p:sp>
        <p:nvSpPr>
          <p:cNvPr id="37" name="TextBox 37"/>
          <p:cNvSpPr txBox="1"/>
          <p:nvPr/>
        </p:nvSpPr>
        <p:spPr>
          <a:xfrm>
            <a:off x="977900" y="4445000"/>
            <a:ext cx="27432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Middle (secundàries)</a:t>
            </a:r>
            <a:endParaRPr lang="en-US" sz="1100"/>
          </a:p>
        </p:txBody>
      </p:sp>
      <p:sp>
        <p:nvSpPr>
          <p:cNvPr id="38" name="TextBox 38"/>
          <p:cNvSpPr txBox="1"/>
          <p:nvPr/>
        </p:nvSpPr>
        <p:spPr>
          <a:xfrm>
            <a:off x="3911600" y="4445000"/>
            <a:ext cx="38862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2-3 paraules específiques</a:t>
            </a:r>
            <a:endParaRPr lang="en-US" sz="1100"/>
          </a:p>
        </p:txBody>
      </p:sp>
      <p:sp>
        <p:nvSpPr>
          <p:cNvPr id="39" name="TextBox 39"/>
          <p:cNvSpPr txBox="1"/>
          <p:nvPr/>
        </p:nvSpPr>
        <p:spPr>
          <a:xfrm>
            <a:off x="7988300" y="4445000"/>
            <a:ext cx="41656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subscripció plantes Barcelona</a:t>
            </a:r>
            <a:endParaRPr lang="en-US" sz="1100"/>
          </a:p>
        </p:txBody>
      </p:sp>
      <p:sp>
        <p:nvSpPr>
          <p:cNvPr id="40" name="TextBox 40"/>
          <p:cNvSpPr txBox="1"/>
          <p:nvPr/>
        </p:nvSpPr>
        <p:spPr>
          <a:xfrm>
            <a:off x="12344400" y="4445000"/>
            <a:ext cx="9398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Mitjà</a:t>
            </a:r>
            <a:endParaRPr lang="en-US" sz="1100"/>
          </a:p>
        </p:txBody>
      </p:sp>
      <p:sp>
        <p:nvSpPr>
          <p:cNvPr id="41" name="TextBox 41"/>
          <p:cNvSpPr txBox="1"/>
          <p:nvPr/>
        </p:nvSpPr>
        <p:spPr>
          <a:xfrm>
            <a:off x="13474700" y="4445000"/>
            <a:ext cx="17780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Mitjana</a:t>
            </a:r>
            <a:endParaRPr lang="en-US" sz="1100"/>
          </a:p>
        </p:txBody>
      </p:sp>
      <p:sp>
        <p:nvSpPr>
          <p:cNvPr id="42" name="TextBox 42"/>
          <p:cNvSpPr txBox="1"/>
          <p:nvPr/>
        </p:nvSpPr>
        <p:spPr>
          <a:xfrm>
            <a:off x="977900" y="5003800"/>
            <a:ext cx="27432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Long tail (cua llarga)</a:t>
            </a:r>
            <a:endParaRPr lang="en-US" sz="1100"/>
          </a:p>
        </p:txBody>
      </p:sp>
      <p:sp>
        <p:nvSpPr>
          <p:cNvPr id="43" name="TextBox 43"/>
          <p:cNvSpPr txBox="1"/>
          <p:nvPr/>
        </p:nvSpPr>
        <p:spPr>
          <a:xfrm>
            <a:off x="3911600" y="5003800"/>
            <a:ext cx="38862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4+ paraules molt específiques</a:t>
            </a:r>
            <a:endParaRPr lang="en-US" sz="1100"/>
          </a:p>
        </p:txBody>
      </p:sp>
      <p:sp>
        <p:nvSpPr>
          <p:cNvPr id="44" name="TextBox 44"/>
          <p:cNvSpPr txBox="1"/>
          <p:nvPr/>
        </p:nvSpPr>
        <p:spPr>
          <a:xfrm>
            <a:off x="7988300" y="5003800"/>
            <a:ext cx="41656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per què monstera fulles grogues</a:t>
            </a:r>
            <a:endParaRPr lang="en-US" sz="1100"/>
          </a:p>
        </p:txBody>
      </p:sp>
      <p:sp>
        <p:nvSpPr>
          <p:cNvPr id="45" name="TextBox 45"/>
          <p:cNvSpPr txBox="1"/>
          <p:nvPr/>
        </p:nvSpPr>
        <p:spPr>
          <a:xfrm>
            <a:off x="12344400" y="5003800"/>
            <a:ext cx="9398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Baix</a:t>
            </a:r>
            <a:endParaRPr lang="en-US" sz="1100"/>
          </a:p>
        </p:txBody>
      </p:sp>
      <p:sp>
        <p:nvSpPr>
          <p:cNvPr id="46" name="TextBox 46"/>
          <p:cNvSpPr txBox="1"/>
          <p:nvPr/>
        </p:nvSpPr>
        <p:spPr>
          <a:xfrm>
            <a:off x="13474700" y="5003800"/>
            <a:ext cx="17780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Molt baixa</a:t>
            </a:r>
            <a:endParaRPr lang="en-US" sz="1100"/>
          </a:p>
        </p:txBody>
      </p:sp>
      <p:sp>
        <p:nvSpPr>
          <p:cNvPr id="47" name="TextBox 47"/>
          <p:cNvSpPr txBox="1"/>
          <p:nvPr/>
        </p:nvSpPr>
        <p:spPr>
          <a:xfrm>
            <a:off x="1130300" y="5765800"/>
            <a:ext cx="14236700" cy="749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 L'arma secreta: Les long tail informacionals tenen milions de cerques i ZERO competència comercial. El contingut educatiu és la porta d'entrada al negoci de subscripció</a:t>
            </a:r>
            <a:endParaRPr lang="en-US" sz="1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sp>
      <p:pic>
        <p:nvPicPr>
          <p:cNvPr id="3" name="Picture 3"/>
          <p:cNvPicPr>
            <a:picLocks noChangeAspect="1"/>
          </p:cNvPicPr>
          <p:nvPr/>
        </p:nvPicPr>
        <p:blipFill>
          <a:blip r:embed="rId2"/>
          <a:srcRect l="44" r="44"/>
          <a:stretch>
            <a:fillRect/>
          </a:stretch>
        </p:blipFill>
        <p:spPr>
          <a:xfrm>
            <a:off x="0" y="0"/>
            <a:ext cx="16256000" cy="9144000"/>
          </a:xfrm>
          <a:prstGeom prst="rect">
            <a:avLst/>
          </a:prstGeom>
        </p:spPr>
      </p:pic>
      <p:sp>
        <p:nvSpPr>
          <p:cNvPr id="4" name="AutoShape 4"/>
          <p:cNvSpPr/>
          <p:nvPr/>
        </p:nvSpPr>
        <p:spPr>
          <a:xfrm>
            <a:off x="876300" y="2197100"/>
            <a:ext cx="14490700" cy="5613400"/>
          </a:xfrm>
          <a:prstGeom prst="rect">
            <a:avLst/>
          </a:prstGeom>
          <a:solidFill>
            <a:srgbClr val="000000">
              <a:alpha val="0"/>
            </a:srgbClr>
          </a:solidFill>
        </p:spPr>
      </p:sp>
      <p:sp>
        <p:nvSpPr>
          <p:cNvPr id="5" name="AutoShape 5"/>
          <p:cNvSpPr/>
          <p:nvPr/>
        </p:nvSpPr>
        <p:spPr>
          <a:xfrm>
            <a:off x="876300" y="2197100"/>
            <a:ext cx="3429000" cy="5613400"/>
          </a:xfrm>
          <a:prstGeom prst="rect">
            <a:avLst/>
          </a:prstGeom>
          <a:solidFill>
            <a:srgbClr val="CECECE">
              <a:alpha val="52941"/>
            </a:srgbClr>
          </a:solidFill>
        </p:spPr>
      </p:sp>
      <p:sp>
        <p:nvSpPr>
          <p:cNvPr id="6" name="AutoShape 6"/>
          <p:cNvSpPr/>
          <p:nvPr/>
        </p:nvSpPr>
        <p:spPr>
          <a:xfrm>
            <a:off x="1130300" y="2451100"/>
            <a:ext cx="749300" cy="749300"/>
          </a:xfrm>
          <a:prstGeom prst="roundRect">
            <a:avLst>
              <a:gd name="adj" fmla="val 49152"/>
            </a:avLst>
          </a:prstGeom>
          <a:solidFill>
            <a:srgbClr val="3D3D3D"/>
          </a:solidFill>
        </p:spPr>
      </p:sp>
      <p:sp>
        <p:nvSpPr>
          <p:cNvPr id="7" name="AutoShape 7"/>
          <p:cNvSpPr/>
          <p:nvPr/>
        </p:nvSpPr>
        <p:spPr>
          <a:xfrm>
            <a:off x="4559300" y="2197100"/>
            <a:ext cx="3429000" cy="5613400"/>
          </a:xfrm>
          <a:prstGeom prst="rect">
            <a:avLst/>
          </a:prstGeom>
          <a:solidFill>
            <a:srgbClr val="CECECE">
              <a:alpha val="52941"/>
            </a:srgbClr>
          </a:solidFill>
        </p:spPr>
      </p:sp>
      <p:sp>
        <p:nvSpPr>
          <p:cNvPr id="8" name="AutoShape 8"/>
          <p:cNvSpPr/>
          <p:nvPr/>
        </p:nvSpPr>
        <p:spPr>
          <a:xfrm>
            <a:off x="4813300" y="2451100"/>
            <a:ext cx="749300" cy="749300"/>
          </a:xfrm>
          <a:prstGeom prst="roundRect">
            <a:avLst>
              <a:gd name="adj" fmla="val 49152"/>
            </a:avLst>
          </a:prstGeom>
          <a:solidFill>
            <a:srgbClr val="3D3D3D"/>
          </a:solidFill>
        </p:spPr>
      </p:sp>
      <p:sp>
        <p:nvSpPr>
          <p:cNvPr id="9" name="AutoShape 9"/>
          <p:cNvSpPr/>
          <p:nvPr/>
        </p:nvSpPr>
        <p:spPr>
          <a:xfrm>
            <a:off x="8242300" y="2197100"/>
            <a:ext cx="3429000" cy="5613400"/>
          </a:xfrm>
          <a:prstGeom prst="rect">
            <a:avLst/>
          </a:prstGeom>
          <a:solidFill>
            <a:srgbClr val="CECECE">
              <a:alpha val="52941"/>
            </a:srgbClr>
          </a:solidFill>
        </p:spPr>
      </p:sp>
      <p:sp>
        <p:nvSpPr>
          <p:cNvPr id="10" name="AutoShape 10"/>
          <p:cNvSpPr/>
          <p:nvPr/>
        </p:nvSpPr>
        <p:spPr>
          <a:xfrm>
            <a:off x="8496300" y="2451100"/>
            <a:ext cx="749300" cy="749300"/>
          </a:xfrm>
          <a:prstGeom prst="roundRect">
            <a:avLst>
              <a:gd name="adj" fmla="val 49152"/>
            </a:avLst>
          </a:prstGeom>
          <a:solidFill>
            <a:srgbClr val="3D3D3D"/>
          </a:solidFill>
        </p:spPr>
      </p:sp>
      <p:sp>
        <p:nvSpPr>
          <p:cNvPr id="11" name="AutoShape 11"/>
          <p:cNvSpPr/>
          <p:nvPr/>
        </p:nvSpPr>
        <p:spPr>
          <a:xfrm>
            <a:off x="11938000" y="2197100"/>
            <a:ext cx="3429000" cy="5613400"/>
          </a:xfrm>
          <a:prstGeom prst="rect">
            <a:avLst/>
          </a:prstGeom>
          <a:solidFill>
            <a:srgbClr val="CECECE">
              <a:alpha val="52941"/>
            </a:srgbClr>
          </a:solidFill>
        </p:spPr>
      </p:sp>
      <p:sp>
        <p:nvSpPr>
          <p:cNvPr id="12" name="AutoShape 12"/>
          <p:cNvSpPr/>
          <p:nvPr/>
        </p:nvSpPr>
        <p:spPr>
          <a:xfrm>
            <a:off x="12179300" y="2451100"/>
            <a:ext cx="749300" cy="749300"/>
          </a:xfrm>
          <a:prstGeom prst="roundRect">
            <a:avLst>
              <a:gd name="adj" fmla="val 49152"/>
            </a:avLst>
          </a:prstGeom>
          <a:solidFill>
            <a:srgbClr val="3D3D3D"/>
          </a:solidFill>
        </p:spPr>
      </p:sp>
      <p:sp>
        <p:nvSpPr>
          <p:cNvPr id="13" name="TextBox 13"/>
          <p:cNvSpPr txBox="1"/>
          <p:nvPr/>
        </p:nvSpPr>
        <p:spPr>
          <a:xfrm>
            <a:off x="876300" y="1308100"/>
            <a:ext cx="144907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000000"/>
                </a:solidFill>
                <a:latin typeface="Poppins"/>
              </a:rPr>
              <a:t>Intenció de Cerca: Tipus i Aplicació</a:t>
            </a:r>
            <a:endParaRPr lang="en-US" sz="1100"/>
          </a:p>
        </p:txBody>
      </p:sp>
      <p:sp>
        <p:nvSpPr>
          <p:cNvPr id="14" name="TextBox 14"/>
          <p:cNvSpPr txBox="1"/>
          <p:nvPr/>
        </p:nvSpPr>
        <p:spPr>
          <a:xfrm>
            <a:off x="1130300" y="3454400"/>
            <a:ext cx="29210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00000"/>
                </a:solidFill>
                <a:latin typeface="Poppins"/>
              </a:rPr>
              <a:t>Informacional</a:t>
            </a:r>
            <a:endParaRPr lang="en-US" sz="1100"/>
          </a:p>
        </p:txBody>
      </p:sp>
      <p:sp>
        <p:nvSpPr>
          <p:cNvPr id="15" name="TextBox 15"/>
          <p:cNvSpPr txBox="1"/>
          <p:nvPr/>
        </p:nvSpPr>
        <p:spPr>
          <a:xfrm>
            <a:off x="4813300" y="3454400"/>
            <a:ext cx="29210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00000"/>
                </a:solidFill>
                <a:latin typeface="Poppins"/>
              </a:rPr>
              <a:t>Navegacional</a:t>
            </a:r>
            <a:endParaRPr lang="en-US" sz="1100"/>
          </a:p>
        </p:txBody>
      </p:sp>
      <p:sp>
        <p:nvSpPr>
          <p:cNvPr id="16" name="TextBox 16"/>
          <p:cNvSpPr txBox="1"/>
          <p:nvPr/>
        </p:nvSpPr>
        <p:spPr>
          <a:xfrm>
            <a:off x="8496300" y="3454400"/>
            <a:ext cx="29210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00000"/>
                </a:solidFill>
                <a:latin typeface="Poppins"/>
              </a:rPr>
              <a:t>Transaccional</a:t>
            </a:r>
            <a:endParaRPr lang="en-US" sz="1100"/>
          </a:p>
        </p:txBody>
      </p:sp>
      <p:sp>
        <p:nvSpPr>
          <p:cNvPr id="17" name="TextBox 17"/>
          <p:cNvSpPr txBox="1"/>
          <p:nvPr/>
        </p:nvSpPr>
        <p:spPr>
          <a:xfrm>
            <a:off x="12179300" y="3454400"/>
            <a:ext cx="2921000" cy="9017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00000"/>
                </a:solidFill>
                <a:latin typeface="Poppins"/>
              </a:rPr>
              <a:t>Investigació Comercial</a:t>
            </a:r>
            <a:endParaRPr lang="en-US" sz="1100"/>
          </a:p>
        </p:txBody>
      </p:sp>
      <p:sp>
        <p:nvSpPr>
          <p:cNvPr id="18" name="TextBox 18"/>
          <p:cNvSpPr txBox="1"/>
          <p:nvPr/>
        </p:nvSpPr>
        <p:spPr>
          <a:xfrm>
            <a:off x="1130300" y="4089400"/>
            <a:ext cx="2921000" cy="3022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L'usuari vol aprendre sobre un tema concret. Exemple: "com cuidar un pothos" → Article de blog o guia de cures amb instruccions pràctiques.</a:t>
            </a:r>
            <a:endParaRPr lang="en-US" sz="1100"/>
          </a:p>
        </p:txBody>
      </p:sp>
      <p:sp>
        <p:nvSpPr>
          <p:cNvPr id="19" name="TextBox 19"/>
          <p:cNvSpPr txBox="1"/>
          <p:nvPr/>
        </p:nvSpPr>
        <p:spPr>
          <a:xfrm>
            <a:off x="4813300" y="4089400"/>
            <a:ext cx="2921000" cy="3022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La cerca té la finalitat de trobar un lloc web específic. Exemple: "horaplanta.com" → Enllaç directe a la pàgina principal o secció concreta del lloc.</a:t>
            </a:r>
            <a:endParaRPr lang="en-US" sz="1100"/>
          </a:p>
        </p:txBody>
      </p:sp>
      <p:sp>
        <p:nvSpPr>
          <p:cNvPr id="20" name="TextBox 20"/>
          <p:cNvSpPr txBox="1"/>
          <p:nvPr/>
        </p:nvSpPr>
        <p:spPr>
          <a:xfrm>
            <a:off x="8496300" y="4089400"/>
            <a:ext cx="2921000" cy="3022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L'usuari té intenció de compra immediata. Exemple: "comprar monstera online Barcelona" → Redirecció a fitxa de producte i procés de compra.</a:t>
            </a:r>
            <a:endParaRPr lang="en-US" sz="1100"/>
          </a:p>
        </p:txBody>
      </p:sp>
      <p:sp>
        <p:nvSpPr>
          <p:cNvPr id="21" name="TextBox 21"/>
          <p:cNvSpPr txBox="1"/>
          <p:nvPr/>
        </p:nvSpPr>
        <p:spPr>
          <a:xfrm>
            <a:off x="12179300" y="4546600"/>
            <a:ext cx="2921000" cy="3022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Es busca comparar opcions abans de decidir la compra. Exemple: "millor subscripció plantes" → Landing comparativa amb pros, contres i recomanacions.</a:t>
            </a:r>
            <a:endParaRPr lang="en-US" sz="1100"/>
          </a:p>
        </p:txBody>
      </p:sp>
      <p:pic>
        <p:nvPicPr>
          <p:cNvPr id="22" name="Picture 22"/>
          <p:cNvPicPr>
            <a:picLocks noChangeAspect="1"/>
          </p:cNvPicPr>
          <p:nvPr/>
        </p:nvPicPr>
        <p:blipFill>
          <a:blip r:embed="rId3"/>
          <a:stretch>
            <a:fillRect/>
          </a:stretch>
        </p:blipFill>
        <p:spPr>
          <a:xfrm>
            <a:off x="1397000" y="2717800"/>
            <a:ext cx="215900" cy="215900"/>
          </a:xfrm>
          <a:prstGeom prst="rect">
            <a:avLst/>
          </a:prstGeom>
        </p:spPr>
      </p:pic>
      <p:pic>
        <p:nvPicPr>
          <p:cNvPr id="23" name="Picture 23"/>
          <p:cNvPicPr>
            <a:picLocks noChangeAspect="1"/>
          </p:cNvPicPr>
          <p:nvPr/>
        </p:nvPicPr>
        <p:blipFill>
          <a:blip r:embed="rId3"/>
          <a:stretch>
            <a:fillRect/>
          </a:stretch>
        </p:blipFill>
        <p:spPr>
          <a:xfrm>
            <a:off x="5067300" y="2705100"/>
            <a:ext cx="241300" cy="241300"/>
          </a:xfrm>
          <a:prstGeom prst="rect">
            <a:avLst/>
          </a:prstGeom>
        </p:spPr>
      </p:pic>
      <p:pic>
        <p:nvPicPr>
          <p:cNvPr id="24" name="Picture 24"/>
          <p:cNvPicPr>
            <a:picLocks noChangeAspect="1"/>
          </p:cNvPicPr>
          <p:nvPr/>
        </p:nvPicPr>
        <p:blipFill>
          <a:blip r:embed="rId3"/>
          <a:stretch>
            <a:fillRect/>
          </a:stretch>
        </p:blipFill>
        <p:spPr>
          <a:xfrm>
            <a:off x="8750300" y="2705100"/>
            <a:ext cx="241300" cy="241300"/>
          </a:xfrm>
          <a:prstGeom prst="rect">
            <a:avLst/>
          </a:prstGeom>
        </p:spPr>
      </p:pic>
      <p:pic>
        <p:nvPicPr>
          <p:cNvPr id="25" name="Picture 25"/>
          <p:cNvPicPr>
            <a:picLocks noChangeAspect="1"/>
          </p:cNvPicPr>
          <p:nvPr/>
        </p:nvPicPr>
        <p:blipFill>
          <a:blip r:embed="rId3"/>
          <a:stretch>
            <a:fillRect/>
          </a:stretch>
        </p:blipFill>
        <p:spPr>
          <a:xfrm>
            <a:off x="12433300" y="2705100"/>
            <a:ext cx="241300" cy="2413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sp>
      <p:pic>
        <p:nvPicPr>
          <p:cNvPr id="3" name="Picture 3"/>
          <p:cNvPicPr>
            <a:picLocks noChangeAspect="1"/>
          </p:cNvPicPr>
          <p:nvPr/>
        </p:nvPicPr>
        <p:blipFill>
          <a:blip r:embed="rId2"/>
          <a:srcRect l="44" r="44"/>
          <a:stretch>
            <a:fillRect/>
          </a:stretch>
        </p:blipFill>
        <p:spPr>
          <a:xfrm>
            <a:off x="0" y="0"/>
            <a:ext cx="16256000" cy="9144000"/>
          </a:xfrm>
          <a:prstGeom prst="rect">
            <a:avLst/>
          </a:prstGeom>
        </p:spPr>
      </p:pic>
      <p:sp>
        <p:nvSpPr>
          <p:cNvPr id="4" name="TextBox 4"/>
          <p:cNvSpPr txBox="1"/>
          <p:nvPr/>
        </p:nvSpPr>
        <p:spPr>
          <a:xfrm>
            <a:off x="876300" y="3937000"/>
            <a:ext cx="144907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000000"/>
                </a:solidFill>
                <a:latin typeface="Poppins"/>
              </a:rPr>
              <a:t>4. SEO On-Page</a:t>
            </a:r>
            <a:endParaRPr lang="en-US" sz="1100"/>
          </a:p>
        </p:txBody>
      </p:sp>
      <p:sp>
        <p:nvSpPr>
          <p:cNvPr id="5" name="TextBox 5"/>
          <p:cNvSpPr txBox="1"/>
          <p:nvPr/>
        </p:nvSpPr>
        <p:spPr>
          <a:xfrm>
            <a:off x="876300" y="4826000"/>
            <a:ext cx="144907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Optimitzacions dins de les pàgines per millorar posicionament</a:t>
            </a:r>
            <a:endParaRPr lang="en-US" sz="11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sp>
      <p:pic>
        <p:nvPicPr>
          <p:cNvPr id="3" name="Picture 3"/>
          <p:cNvPicPr>
            <a:picLocks noChangeAspect="1"/>
          </p:cNvPicPr>
          <p:nvPr/>
        </p:nvPicPr>
        <p:blipFill>
          <a:blip r:embed="rId2"/>
          <a:srcRect l="44" r="44"/>
          <a:stretch>
            <a:fillRect/>
          </a:stretch>
        </p:blipFill>
        <p:spPr>
          <a:xfrm>
            <a:off x="0" y="0"/>
            <a:ext cx="16256000" cy="9144000"/>
          </a:xfrm>
          <a:prstGeom prst="rect">
            <a:avLst/>
          </a:prstGeom>
        </p:spPr>
      </p:pic>
      <p:sp>
        <p:nvSpPr>
          <p:cNvPr id="4" name="AutoShape 4"/>
          <p:cNvSpPr/>
          <p:nvPr/>
        </p:nvSpPr>
        <p:spPr>
          <a:xfrm>
            <a:off x="876300" y="2705100"/>
            <a:ext cx="12700" cy="368300"/>
          </a:xfrm>
          <a:prstGeom prst="rect">
            <a:avLst/>
          </a:prstGeom>
          <a:solidFill>
            <a:srgbClr val="000000"/>
          </a:solidFill>
        </p:spPr>
      </p:sp>
      <p:sp>
        <p:nvSpPr>
          <p:cNvPr id="5" name="AutoShape 5"/>
          <p:cNvSpPr/>
          <p:nvPr/>
        </p:nvSpPr>
        <p:spPr>
          <a:xfrm>
            <a:off x="876300" y="3365500"/>
            <a:ext cx="14490700" cy="3949700"/>
          </a:xfrm>
          <a:prstGeom prst="rect">
            <a:avLst/>
          </a:prstGeom>
          <a:solidFill>
            <a:srgbClr val="000000">
              <a:alpha val="0"/>
            </a:srgbClr>
          </a:solidFill>
          <a:ln w="12700">
            <a:solidFill>
              <a:srgbClr val="BEBEBE"/>
            </a:solidFill>
          </a:ln>
        </p:spPr>
      </p:sp>
      <p:sp>
        <p:nvSpPr>
          <p:cNvPr id="6" name="AutoShape 6"/>
          <p:cNvSpPr/>
          <p:nvPr/>
        </p:nvSpPr>
        <p:spPr>
          <a:xfrm>
            <a:off x="889000" y="3378200"/>
            <a:ext cx="2133600" cy="558800"/>
          </a:xfrm>
          <a:prstGeom prst="rect">
            <a:avLst/>
          </a:prstGeom>
          <a:solidFill>
            <a:srgbClr val="CECECE">
              <a:alpha val="52941"/>
            </a:srgbClr>
          </a:solidFill>
          <a:ln w="12700">
            <a:solidFill>
              <a:srgbClr val="BEBEBE"/>
            </a:solidFill>
          </a:ln>
        </p:spPr>
      </p:sp>
      <p:sp>
        <p:nvSpPr>
          <p:cNvPr id="7" name="AutoShape 7"/>
          <p:cNvSpPr/>
          <p:nvPr/>
        </p:nvSpPr>
        <p:spPr>
          <a:xfrm>
            <a:off x="3035300" y="3378200"/>
            <a:ext cx="10629900" cy="558800"/>
          </a:xfrm>
          <a:prstGeom prst="rect">
            <a:avLst/>
          </a:prstGeom>
          <a:solidFill>
            <a:srgbClr val="CECECE">
              <a:alpha val="52941"/>
            </a:srgbClr>
          </a:solidFill>
          <a:ln w="12700">
            <a:solidFill>
              <a:srgbClr val="BEBEBE"/>
            </a:solidFill>
          </a:ln>
        </p:spPr>
      </p:sp>
      <p:sp>
        <p:nvSpPr>
          <p:cNvPr id="8" name="AutoShape 8"/>
          <p:cNvSpPr/>
          <p:nvPr/>
        </p:nvSpPr>
        <p:spPr>
          <a:xfrm>
            <a:off x="13665200" y="3378200"/>
            <a:ext cx="1676400" cy="558800"/>
          </a:xfrm>
          <a:prstGeom prst="rect">
            <a:avLst/>
          </a:prstGeom>
          <a:solidFill>
            <a:srgbClr val="CECECE">
              <a:alpha val="52941"/>
            </a:srgbClr>
          </a:solidFill>
          <a:ln w="12700">
            <a:solidFill>
              <a:srgbClr val="BEBEBE"/>
            </a:solidFill>
          </a:ln>
        </p:spPr>
      </p:sp>
      <p:sp>
        <p:nvSpPr>
          <p:cNvPr id="9" name="AutoShape 9"/>
          <p:cNvSpPr/>
          <p:nvPr/>
        </p:nvSpPr>
        <p:spPr>
          <a:xfrm>
            <a:off x="889000" y="3937000"/>
            <a:ext cx="2133600" cy="558800"/>
          </a:xfrm>
          <a:prstGeom prst="rect">
            <a:avLst/>
          </a:prstGeom>
          <a:solidFill>
            <a:srgbClr val="000000">
              <a:alpha val="0"/>
            </a:srgbClr>
          </a:solidFill>
          <a:ln w="12700">
            <a:solidFill>
              <a:srgbClr val="BEBEBE"/>
            </a:solidFill>
          </a:ln>
        </p:spPr>
      </p:sp>
      <p:sp>
        <p:nvSpPr>
          <p:cNvPr id="10" name="AutoShape 10"/>
          <p:cNvSpPr/>
          <p:nvPr/>
        </p:nvSpPr>
        <p:spPr>
          <a:xfrm>
            <a:off x="3035300" y="3937000"/>
            <a:ext cx="10629900" cy="558800"/>
          </a:xfrm>
          <a:prstGeom prst="rect">
            <a:avLst/>
          </a:prstGeom>
          <a:solidFill>
            <a:srgbClr val="000000">
              <a:alpha val="0"/>
            </a:srgbClr>
          </a:solidFill>
          <a:ln w="12700">
            <a:solidFill>
              <a:srgbClr val="BEBEBE"/>
            </a:solidFill>
          </a:ln>
        </p:spPr>
      </p:sp>
      <p:sp>
        <p:nvSpPr>
          <p:cNvPr id="11" name="AutoShape 11"/>
          <p:cNvSpPr/>
          <p:nvPr/>
        </p:nvSpPr>
        <p:spPr>
          <a:xfrm>
            <a:off x="13665200" y="3937000"/>
            <a:ext cx="1676400" cy="558800"/>
          </a:xfrm>
          <a:prstGeom prst="rect">
            <a:avLst/>
          </a:prstGeom>
          <a:solidFill>
            <a:srgbClr val="000000">
              <a:alpha val="0"/>
            </a:srgbClr>
          </a:solidFill>
          <a:ln w="12700">
            <a:solidFill>
              <a:srgbClr val="BEBEBE"/>
            </a:solidFill>
          </a:ln>
        </p:spPr>
      </p:sp>
      <p:sp>
        <p:nvSpPr>
          <p:cNvPr id="12" name="AutoShape 12"/>
          <p:cNvSpPr/>
          <p:nvPr/>
        </p:nvSpPr>
        <p:spPr>
          <a:xfrm>
            <a:off x="889000" y="4495800"/>
            <a:ext cx="2133600" cy="558800"/>
          </a:xfrm>
          <a:prstGeom prst="rect">
            <a:avLst/>
          </a:prstGeom>
          <a:solidFill>
            <a:srgbClr val="000000">
              <a:alpha val="0"/>
            </a:srgbClr>
          </a:solidFill>
          <a:ln w="12700">
            <a:solidFill>
              <a:srgbClr val="BEBEBE"/>
            </a:solidFill>
          </a:ln>
        </p:spPr>
      </p:sp>
      <p:sp>
        <p:nvSpPr>
          <p:cNvPr id="13" name="AutoShape 13"/>
          <p:cNvSpPr/>
          <p:nvPr/>
        </p:nvSpPr>
        <p:spPr>
          <a:xfrm>
            <a:off x="3035300" y="4495800"/>
            <a:ext cx="10629900" cy="558800"/>
          </a:xfrm>
          <a:prstGeom prst="rect">
            <a:avLst/>
          </a:prstGeom>
          <a:solidFill>
            <a:srgbClr val="000000">
              <a:alpha val="0"/>
            </a:srgbClr>
          </a:solidFill>
          <a:ln w="12700">
            <a:solidFill>
              <a:srgbClr val="BEBEBE"/>
            </a:solidFill>
          </a:ln>
        </p:spPr>
      </p:sp>
      <p:sp>
        <p:nvSpPr>
          <p:cNvPr id="14" name="AutoShape 14"/>
          <p:cNvSpPr/>
          <p:nvPr/>
        </p:nvSpPr>
        <p:spPr>
          <a:xfrm>
            <a:off x="13665200" y="4495800"/>
            <a:ext cx="1676400" cy="558800"/>
          </a:xfrm>
          <a:prstGeom prst="rect">
            <a:avLst/>
          </a:prstGeom>
          <a:solidFill>
            <a:srgbClr val="000000">
              <a:alpha val="0"/>
            </a:srgbClr>
          </a:solidFill>
          <a:ln w="12700">
            <a:solidFill>
              <a:srgbClr val="BEBEBE"/>
            </a:solidFill>
          </a:ln>
        </p:spPr>
      </p:sp>
      <p:sp>
        <p:nvSpPr>
          <p:cNvPr id="15" name="AutoShape 15"/>
          <p:cNvSpPr/>
          <p:nvPr/>
        </p:nvSpPr>
        <p:spPr>
          <a:xfrm>
            <a:off x="889000" y="5054600"/>
            <a:ext cx="2133600" cy="558800"/>
          </a:xfrm>
          <a:prstGeom prst="rect">
            <a:avLst/>
          </a:prstGeom>
          <a:solidFill>
            <a:srgbClr val="000000">
              <a:alpha val="0"/>
            </a:srgbClr>
          </a:solidFill>
          <a:ln w="12700">
            <a:solidFill>
              <a:srgbClr val="BEBEBE"/>
            </a:solidFill>
          </a:ln>
        </p:spPr>
      </p:sp>
      <p:sp>
        <p:nvSpPr>
          <p:cNvPr id="16" name="AutoShape 16"/>
          <p:cNvSpPr/>
          <p:nvPr/>
        </p:nvSpPr>
        <p:spPr>
          <a:xfrm>
            <a:off x="3035300" y="5054600"/>
            <a:ext cx="10629900" cy="558800"/>
          </a:xfrm>
          <a:prstGeom prst="rect">
            <a:avLst/>
          </a:prstGeom>
          <a:solidFill>
            <a:srgbClr val="000000">
              <a:alpha val="0"/>
            </a:srgbClr>
          </a:solidFill>
          <a:ln w="12700">
            <a:solidFill>
              <a:srgbClr val="BEBEBE"/>
            </a:solidFill>
          </a:ln>
        </p:spPr>
      </p:sp>
      <p:sp>
        <p:nvSpPr>
          <p:cNvPr id="17" name="AutoShape 17"/>
          <p:cNvSpPr/>
          <p:nvPr/>
        </p:nvSpPr>
        <p:spPr>
          <a:xfrm>
            <a:off x="13665200" y="5054600"/>
            <a:ext cx="1676400" cy="558800"/>
          </a:xfrm>
          <a:prstGeom prst="rect">
            <a:avLst/>
          </a:prstGeom>
          <a:solidFill>
            <a:srgbClr val="000000">
              <a:alpha val="0"/>
            </a:srgbClr>
          </a:solidFill>
          <a:ln w="12700">
            <a:solidFill>
              <a:srgbClr val="BEBEBE"/>
            </a:solidFill>
          </a:ln>
        </p:spPr>
      </p:sp>
      <p:sp>
        <p:nvSpPr>
          <p:cNvPr id="18" name="AutoShape 18"/>
          <p:cNvSpPr/>
          <p:nvPr/>
        </p:nvSpPr>
        <p:spPr>
          <a:xfrm>
            <a:off x="889000" y="5626100"/>
            <a:ext cx="2133600" cy="558800"/>
          </a:xfrm>
          <a:prstGeom prst="rect">
            <a:avLst/>
          </a:prstGeom>
          <a:solidFill>
            <a:srgbClr val="000000">
              <a:alpha val="0"/>
            </a:srgbClr>
          </a:solidFill>
          <a:ln w="12700">
            <a:solidFill>
              <a:srgbClr val="BEBEBE"/>
            </a:solidFill>
          </a:ln>
        </p:spPr>
      </p:sp>
      <p:sp>
        <p:nvSpPr>
          <p:cNvPr id="19" name="AutoShape 19"/>
          <p:cNvSpPr/>
          <p:nvPr/>
        </p:nvSpPr>
        <p:spPr>
          <a:xfrm>
            <a:off x="3035300" y="5626100"/>
            <a:ext cx="10629900" cy="558800"/>
          </a:xfrm>
          <a:prstGeom prst="rect">
            <a:avLst/>
          </a:prstGeom>
          <a:solidFill>
            <a:srgbClr val="000000">
              <a:alpha val="0"/>
            </a:srgbClr>
          </a:solidFill>
          <a:ln w="12700">
            <a:solidFill>
              <a:srgbClr val="BEBEBE"/>
            </a:solidFill>
          </a:ln>
        </p:spPr>
      </p:sp>
      <p:sp>
        <p:nvSpPr>
          <p:cNvPr id="20" name="AutoShape 20"/>
          <p:cNvSpPr/>
          <p:nvPr/>
        </p:nvSpPr>
        <p:spPr>
          <a:xfrm>
            <a:off x="13665200" y="5626100"/>
            <a:ext cx="1676400" cy="558800"/>
          </a:xfrm>
          <a:prstGeom prst="rect">
            <a:avLst/>
          </a:prstGeom>
          <a:solidFill>
            <a:srgbClr val="000000">
              <a:alpha val="0"/>
            </a:srgbClr>
          </a:solidFill>
          <a:ln w="12700">
            <a:solidFill>
              <a:srgbClr val="BEBEBE"/>
            </a:solidFill>
          </a:ln>
        </p:spPr>
      </p:sp>
      <p:sp>
        <p:nvSpPr>
          <p:cNvPr id="21" name="AutoShape 21"/>
          <p:cNvSpPr/>
          <p:nvPr/>
        </p:nvSpPr>
        <p:spPr>
          <a:xfrm>
            <a:off x="889000" y="6184900"/>
            <a:ext cx="2133600" cy="558800"/>
          </a:xfrm>
          <a:prstGeom prst="rect">
            <a:avLst/>
          </a:prstGeom>
          <a:solidFill>
            <a:srgbClr val="000000">
              <a:alpha val="0"/>
            </a:srgbClr>
          </a:solidFill>
          <a:ln w="12700">
            <a:solidFill>
              <a:srgbClr val="BEBEBE"/>
            </a:solidFill>
          </a:ln>
        </p:spPr>
      </p:sp>
      <p:sp>
        <p:nvSpPr>
          <p:cNvPr id="22" name="AutoShape 22"/>
          <p:cNvSpPr/>
          <p:nvPr/>
        </p:nvSpPr>
        <p:spPr>
          <a:xfrm>
            <a:off x="3035300" y="6184900"/>
            <a:ext cx="10629900" cy="558800"/>
          </a:xfrm>
          <a:prstGeom prst="rect">
            <a:avLst/>
          </a:prstGeom>
          <a:solidFill>
            <a:srgbClr val="000000">
              <a:alpha val="0"/>
            </a:srgbClr>
          </a:solidFill>
          <a:ln w="12700">
            <a:solidFill>
              <a:srgbClr val="BEBEBE"/>
            </a:solidFill>
          </a:ln>
        </p:spPr>
      </p:sp>
      <p:sp>
        <p:nvSpPr>
          <p:cNvPr id="23" name="AutoShape 23"/>
          <p:cNvSpPr/>
          <p:nvPr/>
        </p:nvSpPr>
        <p:spPr>
          <a:xfrm>
            <a:off x="13665200" y="6184900"/>
            <a:ext cx="1676400" cy="558800"/>
          </a:xfrm>
          <a:prstGeom prst="rect">
            <a:avLst/>
          </a:prstGeom>
          <a:solidFill>
            <a:srgbClr val="000000">
              <a:alpha val="0"/>
            </a:srgbClr>
          </a:solidFill>
          <a:ln w="12700">
            <a:solidFill>
              <a:srgbClr val="BEBEBE"/>
            </a:solidFill>
          </a:ln>
        </p:spPr>
      </p:sp>
      <p:sp>
        <p:nvSpPr>
          <p:cNvPr id="24" name="AutoShape 24"/>
          <p:cNvSpPr/>
          <p:nvPr/>
        </p:nvSpPr>
        <p:spPr>
          <a:xfrm>
            <a:off x="889000" y="6743700"/>
            <a:ext cx="2133600" cy="558800"/>
          </a:xfrm>
          <a:prstGeom prst="rect">
            <a:avLst/>
          </a:prstGeom>
          <a:solidFill>
            <a:srgbClr val="000000">
              <a:alpha val="0"/>
            </a:srgbClr>
          </a:solidFill>
          <a:ln w="12700">
            <a:solidFill>
              <a:srgbClr val="BEBEBE"/>
            </a:solidFill>
          </a:ln>
        </p:spPr>
      </p:sp>
      <p:sp>
        <p:nvSpPr>
          <p:cNvPr id="25" name="AutoShape 25"/>
          <p:cNvSpPr/>
          <p:nvPr/>
        </p:nvSpPr>
        <p:spPr>
          <a:xfrm>
            <a:off x="3035300" y="6743700"/>
            <a:ext cx="10629900" cy="558800"/>
          </a:xfrm>
          <a:prstGeom prst="rect">
            <a:avLst/>
          </a:prstGeom>
          <a:solidFill>
            <a:srgbClr val="000000">
              <a:alpha val="0"/>
            </a:srgbClr>
          </a:solidFill>
          <a:ln w="12700">
            <a:solidFill>
              <a:srgbClr val="BEBEBE"/>
            </a:solidFill>
          </a:ln>
        </p:spPr>
      </p:sp>
      <p:sp>
        <p:nvSpPr>
          <p:cNvPr id="26" name="AutoShape 26"/>
          <p:cNvSpPr/>
          <p:nvPr/>
        </p:nvSpPr>
        <p:spPr>
          <a:xfrm>
            <a:off x="13665200" y="6743700"/>
            <a:ext cx="1676400" cy="558800"/>
          </a:xfrm>
          <a:prstGeom prst="rect">
            <a:avLst/>
          </a:prstGeom>
          <a:solidFill>
            <a:srgbClr val="000000">
              <a:alpha val="0"/>
            </a:srgbClr>
          </a:solidFill>
          <a:ln w="12700">
            <a:solidFill>
              <a:srgbClr val="BEBEBE"/>
            </a:solidFill>
          </a:ln>
        </p:spPr>
      </p:sp>
      <p:sp>
        <p:nvSpPr>
          <p:cNvPr id="27" name="TextBox 27"/>
          <p:cNvSpPr txBox="1"/>
          <p:nvPr/>
        </p:nvSpPr>
        <p:spPr>
          <a:xfrm>
            <a:off x="876300" y="1816100"/>
            <a:ext cx="144907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000000"/>
                </a:solidFill>
                <a:latin typeface="Poppins"/>
              </a:rPr>
              <a:t>Exemples de Title Tags per HoraPlanta</a:t>
            </a:r>
            <a:endParaRPr lang="en-US" sz="1100"/>
          </a:p>
        </p:txBody>
      </p:sp>
      <p:sp>
        <p:nvSpPr>
          <p:cNvPr id="28" name="TextBox 28"/>
          <p:cNvSpPr txBox="1"/>
          <p:nvPr/>
        </p:nvSpPr>
        <p:spPr>
          <a:xfrm>
            <a:off x="1130300" y="2705100"/>
            <a:ext cx="142367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Regles: 50-60 caràcters, paraula clau al principi, marca al final, únic per pàgina, atractiu per clicar</a:t>
            </a:r>
            <a:endParaRPr lang="en-US" sz="1100"/>
          </a:p>
        </p:txBody>
      </p:sp>
      <p:sp>
        <p:nvSpPr>
          <p:cNvPr id="29" name="TextBox 29"/>
          <p:cNvSpPr txBox="1"/>
          <p:nvPr/>
        </p:nvSpPr>
        <p:spPr>
          <a:xfrm>
            <a:off x="977900" y="3467100"/>
            <a:ext cx="19558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Pàgina</a:t>
            </a:r>
            <a:endParaRPr lang="en-US" sz="1100"/>
          </a:p>
        </p:txBody>
      </p:sp>
      <p:sp>
        <p:nvSpPr>
          <p:cNvPr id="30" name="TextBox 30"/>
          <p:cNvSpPr txBox="1"/>
          <p:nvPr/>
        </p:nvSpPr>
        <p:spPr>
          <a:xfrm>
            <a:off x="3124200" y="3467100"/>
            <a:ext cx="104521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Title Tag Proposat</a:t>
            </a:r>
            <a:endParaRPr lang="en-US" sz="1100"/>
          </a:p>
        </p:txBody>
      </p:sp>
      <p:sp>
        <p:nvSpPr>
          <p:cNvPr id="31" name="TextBox 31"/>
          <p:cNvSpPr txBox="1"/>
          <p:nvPr/>
        </p:nvSpPr>
        <p:spPr>
          <a:xfrm>
            <a:off x="13766800" y="3467100"/>
            <a:ext cx="14986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Caràcters</a:t>
            </a:r>
            <a:endParaRPr lang="en-US" sz="1100"/>
          </a:p>
        </p:txBody>
      </p:sp>
      <p:sp>
        <p:nvSpPr>
          <p:cNvPr id="32" name="TextBox 32"/>
          <p:cNvSpPr txBox="1"/>
          <p:nvPr/>
        </p:nvSpPr>
        <p:spPr>
          <a:xfrm>
            <a:off x="977900" y="4025900"/>
            <a:ext cx="19558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Inici</a:t>
            </a:r>
            <a:endParaRPr lang="en-US" sz="1100"/>
          </a:p>
        </p:txBody>
      </p:sp>
      <p:sp>
        <p:nvSpPr>
          <p:cNvPr id="33" name="TextBox 33"/>
          <p:cNvSpPr txBox="1"/>
          <p:nvPr/>
        </p:nvSpPr>
        <p:spPr>
          <a:xfrm>
            <a:off x="3124200" y="4025900"/>
            <a:ext cx="104521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Plantes d'Interior Online - Subscripció + Diagnòstic IA — HoraPlanta</a:t>
            </a:r>
            <a:endParaRPr lang="en-US" sz="1100"/>
          </a:p>
        </p:txBody>
      </p:sp>
      <p:sp>
        <p:nvSpPr>
          <p:cNvPr id="34" name="TextBox 34"/>
          <p:cNvSpPr txBox="1"/>
          <p:nvPr/>
        </p:nvSpPr>
        <p:spPr>
          <a:xfrm>
            <a:off x="13766800" y="4025900"/>
            <a:ext cx="14986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60</a:t>
            </a:r>
            <a:endParaRPr lang="en-US" sz="1100"/>
          </a:p>
        </p:txBody>
      </p:sp>
      <p:sp>
        <p:nvSpPr>
          <p:cNvPr id="35" name="TextBox 35"/>
          <p:cNvSpPr txBox="1"/>
          <p:nvPr/>
        </p:nvSpPr>
        <p:spPr>
          <a:xfrm>
            <a:off x="977900" y="4597400"/>
            <a:ext cx="19558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Monstera</a:t>
            </a:r>
            <a:endParaRPr lang="en-US" sz="1100"/>
          </a:p>
        </p:txBody>
      </p:sp>
      <p:sp>
        <p:nvSpPr>
          <p:cNvPr id="36" name="TextBox 36"/>
          <p:cNvSpPr txBox="1"/>
          <p:nvPr/>
        </p:nvSpPr>
        <p:spPr>
          <a:xfrm>
            <a:off x="3124200" y="4597400"/>
            <a:ext cx="104521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Monstera Deliciosa - Comprar amb Cura IA Inclosa — HoraPlanta</a:t>
            </a:r>
            <a:endParaRPr lang="en-US" sz="1100"/>
          </a:p>
        </p:txBody>
      </p:sp>
      <p:sp>
        <p:nvSpPr>
          <p:cNvPr id="37" name="TextBox 37"/>
          <p:cNvSpPr txBox="1"/>
          <p:nvPr/>
        </p:nvSpPr>
        <p:spPr>
          <a:xfrm>
            <a:off x="13766800" y="4597400"/>
            <a:ext cx="14986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57</a:t>
            </a:r>
            <a:endParaRPr lang="en-US" sz="1100"/>
          </a:p>
        </p:txBody>
      </p:sp>
      <p:sp>
        <p:nvSpPr>
          <p:cNvPr id="38" name="TextBox 38"/>
          <p:cNvSpPr txBox="1"/>
          <p:nvPr/>
        </p:nvSpPr>
        <p:spPr>
          <a:xfrm>
            <a:off x="977900" y="5156200"/>
            <a:ext cx="19558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Subscripció</a:t>
            </a:r>
            <a:endParaRPr lang="en-US" sz="1100"/>
          </a:p>
        </p:txBody>
      </p:sp>
      <p:sp>
        <p:nvSpPr>
          <p:cNvPr id="39" name="TextBox 39"/>
          <p:cNvSpPr txBox="1"/>
          <p:nvPr/>
        </p:nvSpPr>
        <p:spPr>
          <a:xfrm>
            <a:off x="3124200" y="5156200"/>
            <a:ext cx="104521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Planta del Mes: Subscripció 29,90€ - Sorpresa Adaptada — HoraPlanta</a:t>
            </a:r>
            <a:endParaRPr lang="en-US" sz="1100"/>
          </a:p>
        </p:txBody>
      </p:sp>
      <p:sp>
        <p:nvSpPr>
          <p:cNvPr id="40" name="TextBox 40"/>
          <p:cNvSpPr txBox="1"/>
          <p:nvPr/>
        </p:nvSpPr>
        <p:spPr>
          <a:xfrm>
            <a:off x="13766800" y="5156200"/>
            <a:ext cx="14986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60</a:t>
            </a:r>
            <a:endParaRPr lang="en-US" sz="1100"/>
          </a:p>
        </p:txBody>
      </p:sp>
      <p:sp>
        <p:nvSpPr>
          <p:cNvPr id="41" name="TextBox 41"/>
          <p:cNvSpPr txBox="1"/>
          <p:nvPr/>
        </p:nvSpPr>
        <p:spPr>
          <a:xfrm>
            <a:off x="977900" y="5715000"/>
            <a:ext cx="19558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Diagnòstic IA</a:t>
            </a:r>
            <a:endParaRPr lang="en-US" sz="1100"/>
          </a:p>
        </p:txBody>
      </p:sp>
      <p:sp>
        <p:nvSpPr>
          <p:cNvPr id="42" name="TextBox 42"/>
          <p:cNvSpPr txBox="1"/>
          <p:nvPr/>
        </p:nvSpPr>
        <p:spPr>
          <a:xfrm>
            <a:off x="3124200" y="5715000"/>
            <a:ext cx="104521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Diagnòstic IA per Plantes Malaltes - Escaneja el QR — HoraPlanta</a:t>
            </a:r>
            <a:endParaRPr lang="en-US" sz="1100"/>
          </a:p>
        </p:txBody>
      </p:sp>
      <p:sp>
        <p:nvSpPr>
          <p:cNvPr id="43" name="TextBox 43"/>
          <p:cNvSpPr txBox="1"/>
          <p:nvPr/>
        </p:nvSpPr>
        <p:spPr>
          <a:xfrm>
            <a:off x="13766800" y="5715000"/>
            <a:ext cx="14986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59</a:t>
            </a:r>
            <a:endParaRPr lang="en-US" sz="1100"/>
          </a:p>
        </p:txBody>
      </p:sp>
      <p:sp>
        <p:nvSpPr>
          <p:cNvPr id="44" name="TextBox 44"/>
          <p:cNvSpPr txBox="1"/>
          <p:nvPr/>
        </p:nvSpPr>
        <p:spPr>
          <a:xfrm>
            <a:off x="977900" y="6273800"/>
            <a:ext cx="19558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Blog</a:t>
            </a:r>
            <a:endParaRPr lang="en-US" sz="1100"/>
          </a:p>
        </p:txBody>
      </p:sp>
      <p:sp>
        <p:nvSpPr>
          <p:cNvPr id="45" name="TextBox 45"/>
          <p:cNvSpPr txBox="1"/>
          <p:nvPr/>
        </p:nvSpPr>
        <p:spPr>
          <a:xfrm>
            <a:off x="3124200" y="6273800"/>
            <a:ext cx="104521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Blog de Plantes: Consells, Diagnòstics i Cures - HoraPlanta</a:t>
            </a:r>
            <a:endParaRPr lang="en-US" sz="1100"/>
          </a:p>
        </p:txBody>
      </p:sp>
      <p:sp>
        <p:nvSpPr>
          <p:cNvPr id="46" name="TextBox 46"/>
          <p:cNvSpPr txBox="1"/>
          <p:nvPr/>
        </p:nvSpPr>
        <p:spPr>
          <a:xfrm>
            <a:off x="13766800" y="6273800"/>
            <a:ext cx="14986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56</a:t>
            </a:r>
            <a:endParaRPr lang="en-US" sz="1100"/>
          </a:p>
        </p:txBody>
      </p:sp>
      <p:sp>
        <p:nvSpPr>
          <p:cNvPr id="47" name="TextBox 47"/>
          <p:cNvSpPr txBox="1"/>
          <p:nvPr/>
        </p:nvSpPr>
        <p:spPr>
          <a:xfrm>
            <a:off x="977900" y="6832600"/>
            <a:ext cx="19558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Pothos</a:t>
            </a:r>
            <a:endParaRPr lang="en-US" sz="1100"/>
          </a:p>
        </p:txBody>
      </p:sp>
      <p:sp>
        <p:nvSpPr>
          <p:cNvPr id="48" name="TextBox 48"/>
          <p:cNvSpPr txBox="1"/>
          <p:nvPr/>
        </p:nvSpPr>
        <p:spPr>
          <a:xfrm>
            <a:off x="3124200" y="6832600"/>
            <a:ext cx="104521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Pothos: La Planta Perfecta per a Principiants - HoraPlanta.com</a:t>
            </a:r>
            <a:endParaRPr lang="en-US" sz="1100"/>
          </a:p>
        </p:txBody>
      </p:sp>
      <p:sp>
        <p:nvSpPr>
          <p:cNvPr id="49" name="TextBox 49"/>
          <p:cNvSpPr txBox="1"/>
          <p:nvPr/>
        </p:nvSpPr>
        <p:spPr>
          <a:xfrm>
            <a:off x="13766800" y="6832600"/>
            <a:ext cx="14986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57</a:t>
            </a:r>
            <a:endParaRPr lang="en-US"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posición de imagen 10">
            <a:extLst>
              <a:ext uri="{FF2B5EF4-FFF2-40B4-BE49-F238E27FC236}">
                <a16:creationId xmlns:a16="http://schemas.microsoft.com/office/drawing/2014/main" xmlns="" id="{E2D46530-5B51-234E-ABB4-7F184E602A91}"/>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52" r="52"/>
          <a:stretch/>
        </p:blipFill>
        <p:spPr/>
      </p:pic>
      <p:sp>
        <p:nvSpPr>
          <p:cNvPr id="2" name="Título 1">
            <a:extLst>
              <a:ext uri="{FF2B5EF4-FFF2-40B4-BE49-F238E27FC236}">
                <a16:creationId xmlns:a16="http://schemas.microsoft.com/office/drawing/2014/main" xmlns="" id="{B7ADB4C9-AD8F-B343-BEFD-DB35CC7CF7A9}"/>
              </a:ext>
            </a:extLst>
          </p:cNvPr>
          <p:cNvSpPr>
            <a:spLocks noGrp="1"/>
          </p:cNvSpPr>
          <p:nvPr>
            <p:ph type="title"/>
          </p:nvPr>
        </p:nvSpPr>
        <p:spPr>
          <a:xfrm>
            <a:off x="4421360" y="1366553"/>
            <a:ext cx="10853675" cy="880076"/>
          </a:xfrm>
        </p:spPr>
        <p:txBody>
          <a:bodyPr/>
          <a:lstStyle/>
          <a:p>
            <a:r>
              <a:rPr lang="ca-ES" noProof="0" dirty="0"/>
              <a:t>Sobre Barcelona Activa</a:t>
            </a:r>
          </a:p>
        </p:txBody>
      </p:sp>
      <p:sp>
        <p:nvSpPr>
          <p:cNvPr id="14" name="Marcador de texto 13">
            <a:extLst>
              <a:ext uri="{FF2B5EF4-FFF2-40B4-BE49-F238E27FC236}">
                <a16:creationId xmlns:a16="http://schemas.microsoft.com/office/drawing/2014/main" xmlns="" id="{83124EF4-56AC-724A-89A1-C64C1C5E9519}"/>
              </a:ext>
            </a:extLst>
          </p:cNvPr>
          <p:cNvSpPr>
            <a:spLocks noGrp="1"/>
          </p:cNvSpPr>
          <p:nvPr>
            <p:ph type="body" sz="quarter" idx="10"/>
          </p:nvPr>
        </p:nvSpPr>
        <p:spPr>
          <a:xfrm>
            <a:off x="4419904" y="2810953"/>
            <a:ext cx="4618993" cy="1231106"/>
          </a:xfrm>
        </p:spPr>
        <p:txBody>
          <a:bodyPr/>
          <a:lstStyle/>
          <a:p>
            <a:r>
              <a:rPr lang="ca-ES" noProof="0" dirty="0">
                <a:cs typeface="Arial" panose="020B0604020202020204" pitchFamily="34" charset="0"/>
              </a:rPr>
              <a:t>Barcelona Activa és l’agència de desenvolupament econòmic local de Barcelona. Fundada el 1987, és una societat mercantil pública integrada a l’àrea d’Economia i Promoció Econòmica de l’Ajuntament de Barcelona.</a:t>
            </a:r>
          </a:p>
        </p:txBody>
      </p:sp>
      <p:sp>
        <p:nvSpPr>
          <p:cNvPr id="20" name="Marcador de texto 19">
            <a:extLst>
              <a:ext uri="{FF2B5EF4-FFF2-40B4-BE49-F238E27FC236}">
                <a16:creationId xmlns:a16="http://schemas.microsoft.com/office/drawing/2014/main" xmlns="" id="{008FEBFB-A133-204B-ABB8-6A4BC9E06B6D}"/>
              </a:ext>
            </a:extLst>
          </p:cNvPr>
          <p:cNvSpPr>
            <a:spLocks noGrp="1"/>
          </p:cNvSpPr>
          <p:nvPr>
            <p:ph type="body" sz="quarter" idx="11"/>
          </p:nvPr>
        </p:nvSpPr>
        <p:spPr>
          <a:xfrm>
            <a:off x="10337800" y="2815185"/>
            <a:ext cx="4937235" cy="3856953"/>
          </a:xfrm>
        </p:spPr>
        <p:txBody>
          <a:bodyPr/>
          <a:lstStyle/>
          <a:p>
            <a:r>
              <a:rPr lang="ca-ES" sz="2667" dirty="0">
                <a:solidFill>
                  <a:srgbClr val="CC0C2F"/>
                </a:solidFill>
                <a:latin typeface="Safiro SemiBold" pitchFamily="2" charset="77"/>
                <a:cs typeface="Arial" panose="020B0604020202020204" pitchFamily="34" charset="0"/>
              </a:rPr>
              <a:t>Missió</a:t>
            </a:r>
          </a:p>
          <a:p>
            <a:r>
              <a:rPr lang="ca-ES" noProof="0" dirty="0">
                <a:cs typeface="Arial" panose="020B0604020202020204" pitchFamily="34" charset="0"/>
              </a:rPr>
              <a:t>Promoure l’ocupació de qualitat, l’esperit emprenedor, la competitivitat empresarial i la diversificació del teixit productiu, per assolir un model econòmic sostenible, inclusiu i just.</a:t>
            </a:r>
          </a:p>
          <a:p>
            <a:endParaRPr lang="ca-ES" noProof="0" dirty="0">
              <a:cs typeface="Arial" panose="020B0604020202020204" pitchFamily="34" charset="0"/>
            </a:endParaRPr>
          </a:p>
          <a:p>
            <a:r>
              <a:rPr lang="ca-ES" sz="2667" dirty="0">
                <a:solidFill>
                  <a:srgbClr val="CC0C2F"/>
                </a:solidFill>
                <a:latin typeface="Safiro SemiBold" pitchFamily="2" charset="77"/>
                <a:cs typeface="Arial" panose="020B0604020202020204" pitchFamily="34" charset="0"/>
              </a:rPr>
              <a:t>Visió</a:t>
            </a:r>
          </a:p>
          <a:p>
            <a:r>
              <a:rPr lang="ca-ES" noProof="0" dirty="0">
                <a:cs typeface="Arial" panose="020B0604020202020204" pitchFamily="34" charset="0"/>
              </a:rPr>
              <a:t>Fer de Barcelona una ciutat de referència per treballar, emprendre i viure amb valors socials i ambientals.</a:t>
            </a:r>
          </a:p>
          <a:p>
            <a:endParaRPr lang="ca-ES" noProof="0" dirty="0">
              <a:cs typeface="Arial" panose="020B0604020202020204" pitchFamily="34" charset="0"/>
            </a:endParaRPr>
          </a:p>
          <a:p>
            <a:r>
              <a:rPr lang="ca-ES" sz="2667" b="1" dirty="0">
                <a:solidFill>
                  <a:srgbClr val="CC0C2F"/>
                </a:solidFill>
                <a:latin typeface="Safiro SemiBold" pitchFamily="2" charset="77"/>
                <a:cs typeface="Arial" panose="020B0604020202020204" pitchFamily="34" charset="0"/>
              </a:rPr>
              <a:t>Valors</a:t>
            </a:r>
            <a:endParaRPr lang="ca-ES" sz="2667" b="1" dirty="0">
              <a:latin typeface="Safiro SemiBold" pitchFamily="2" charset="77"/>
              <a:cs typeface="Arial" panose="020B0604020202020204" pitchFamily="34" charset="0"/>
            </a:endParaRPr>
          </a:p>
          <a:p>
            <a:r>
              <a:rPr lang="ca-ES" noProof="0" dirty="0">
                <a:cs typeface="Arial" panose="020B0604020202020204" pitchFamily="34" charset="0"/>
              </a:rPr>
              <a:t>Ens mou l’esperit de servei públic i l’ètica professional i personal, així com la igualtat d’oportunitats i el progrés social. Treballem en cooperació dins l’organització i amb altres per a una economia social i sostenible al servei de les persones.</a:t>
            </a:r>
          </a:p>
        </p:txBody>
      </p:sp>
      <p:sp>
        <p:nvSpPr>
          <p:cNvPr id="15" name="CuadroTexto 14">
            <a:extLst>
              <a:ext uri="{FF2B5EF4-FFF2-40B4-BE49-F238E27FC236}">
                <a16:creationId xmlns:a16="http://schemas.microsoft.com/office/drawing/2014/main" xmlns="" id="{30E1BAD6-7A47-CB45-9BB7-8E44CF73B934}"/>
              </a:ext>
            </a:extLst>
          </p:cNvPr>
          <p:cNvSpPr txBox="1"/>
          <p:nvPr/>
        </p:nvSpPr>
        <p:spPr>
          <a:xfrm>
            <a:off x="5173307" y="4561614"/>
            <a:ext cx="3348271" cy="615553"/>
          </a:xfrm>
          <a:prstGeom prst="rect">
            <a:avLst/>
          </a:prstGeom>
          <a:noFill/>
        </p:spPr>
        <p:txBody>
          <a:bodyPr wrap="square" lIns="0" tIns="0" rIns="0" bIns="0" rtlCol="0">
            <a:spAutoFit/>
          </a:bodyPr>
          <a:lstStyle/>
          <a:p>
            <a:pPr>
              <a:lnSpc>
                <a:spcPts val="2400"/>
              </a:lnSpc>
            </a:pPr>
            <a:r>
              <a:rPr lang="ca-ES" sz="2400" b="1" dirty="0">
                <a:solidFill>
                  <a:srgbClr val="CC0C2F"/>
                </a:solidFill>
                <a:cs typeface="Arial" panose="020B0604020202020204" pitchFamily="34" charset="0"/>
              </a:rPr>
              <a:t>55.000 </a:t>
            </a:r>
          </a:p>
          <a:p>
            <a:pPr>
              <a:lnSpc>
                <a:spcPts val="2400"/>
              </a:lnSpc>
            </a:pPr>
            <a:r>
              <a:rPr lang="ca-ES" sz="2400" b="1" dirty="0">
                <a:solidFill>
                  <a:srgbClr val="CC0C2F"/>
                </a:solidFill>
                <a:cs typeface="Arial" panose="020B0604020202020204" pitchFamily="34" charset="0"/>
              </a:rPr>
              <a:t>persones ateses</a:t>
            </a:r>
            <a:endParaRPr lang="ca-ES" sz="2400" dirty="0">
              <a:solidFill>
                <a:srgbClr val="CC0C2F"/>
              </a:solidFill>
              <a:cs typeface="Arial" panose="020B0604020202020204" pitchFamily="34" charset="0"/>
            </a:endParaRPr>
          </a:p>
        </p:txBody>
      </p:sp>
      <p:sp>
        <p:nvSpPr>
          <p:cNvPr id="16" name="CuadroTexto 15">
            <a:extLst>
              <a:ext uri="{FF2B5EF4-FFF2-40B4-BE49-F238E27FC236}">
                <a16:creationId xmlns:a16="http://schemas.microsoft.com/office/drawing/2014/main" xmlns="" id="{1A057F0D-C366-F046-83B6-98C4095F3A1A}"/>
              </a:ext>
            </a:extLst>
          </p:cNvPr>
          <p:cNvSpPr txBox="1"/>
          <p:nvPr/>
        </p:nvSpPr>
        <p:spPr>
          <a:xfrm>
            <a:off x="5173307" y="5741493"/>
            <a:ext cx="3348271" cy="615553"/>
          </a:xfrm>
          <a:prstGeom prst="rect">
            <a:avLst/>
          </a:prstGeom>
          <a:noFill/>
        </p:spPr>
        <p:txBody>
          <a:bodyPr wrap="square" lIns="0" tIns="0" rIns="0" bIns="0" rtlCol="0">
            <a:spAutoFit/>
          </a:bodyPr>
          <a:lstStyle/>
          <a:p>
            <a:pPr>
              <a:lnSpc>
                <a:spcPts val="2400"/>
              </a:lnSpc>
            </a:pPr>
            <a:r>
              <a:rPr lang="ca-ES" sz="2400" b="1" dirty="0">
                <a:solidFill>
                  <a:srgbClr val="CC0C2F"/>
                </a:solidFill>
                <a:cs typeface="Arial" panose="020B0604020202020204" pitchFamily="34" charset="0"/>
              </a:rPr>
              <a:t>7.000 </a:t>
            </a:r>
          </a:p>
          <a:p>
            <a:pPr>
              <a:lnSpc>
                <a:spcPts val="2400"/>
              </a:lnSpc>
            </a:pPr>
            <a:r>
              <a:rPr lang="ca-ES" sz="2400" b="1" dirty="0">
                <a:solidFill>
                  <a:srgbClr val="CC0C2F"/>
                </a:solidFill>
                <a:cs typeface="Arial" panose="020B0604020202020204" pitchFamily="34" charset="0"/>
              </a:rPr>
              <a:t>empreses ateses</a:t>
            </a:r>
            <a:endParaRPr lang="ca-ES" sz="2400" dirty="0">
              <a:solidFill>
                <a:srgbClr val="CC0C2F"/>
              </a:solidFill>
              <a:cs typeface="Arial" panose="020B0604020202020204" pitchFamily="34" charset="0"/>
            </a:endParaRPr>
          </a:p>
        </p:txBody>
      </p:sp>
      <p:pic>
        <p:nvPicPr>
          <p:cNvPr id="17" name="Imagen 16">
            <a:extLst>
              <a:ext uri="{FF2B5EF4-FFF2-40B4-BE49-F238E27FC236}">
                <a16:creationId xmlns:a16="http://schemas.microsoft.com/office/drawing/2014/main" xmlns="" id="{28D9D241-8805-3F42-A8A8-FEAAAE5EC69C}"/>
              </a:ext>
            </a:extLst>
          </p:cNvPr>
          <p:cNvPicPr>
            <a:picLocks noChangeAspect="1"/>
          </p:cNvPicPr>
          <p:nvPr/>
        </p:nvPicPr>
        <p:blipFill>
          <a:blip r:embed="rId3"/>
          <a:stretch>
            <a:fillRect/>
          </a:stretch>
        </p:blipFill>
        <p:spPr>
          <a:xfrm>
            <a:off x="4434512" y="4569762"/>
            <a:ext cx="482265" cy="559428"/>
          </a:xfrm>
          <a:prstGeom prst="rect">
            <a:avLst/>
          </a:prstGeom>
        </p:spPr>
      </p:pic>
      <p:pic>
        <p:nvPicPr>
          <p:cNvPr id="18" name="Imagen 17">
            <a:extLst>
              <a:ext uri="{FF2B5EF4-FFF2-40B4-BE49-F238E27FC236}">
                <a16:creationId xmlns:a16="http://schemas.microsoft.com/office/drawing/2014/main" xmlns="" id="{C3D95EBC-2A3E-9F49-B0D5-3BE7EFA1B955}"/>
              </a:ext>
            </a:extLst>
          </p:cNvPr>
          <p:cNvPicPr>
            <a:picLocks noChangeAspect="1"/>
          </p:cNvPicPr>
          <p:nvPr/>
        </p:nvPicPr>
        <p:blipFill>
          <a:blip r:embed="rId4"/>
          <a:stretch>
            <a:fillRect/>
          </a:stretch>
        </p:blipFill>
        <p:spPr>
          <a:xfrm>
            <a:off x="4479291" y="5814086"/>
            <a:ext cx="474152" cy="436220"/>
          </a:xfrm>
          <a:prstGeom prst="rect">
            <a:avLst/>
          </a:prstGeom>
        </p:spPr>
      </p:pic>
      <p:sp>
        <p:nvSpPr>
          <p:cNvPr id="21" name="Rectángulo 20">
            <a:extLst>
              <a:ext uri="{FF2B5EF4-FFF2-40B4-BE49-F238E27FC236}">
                <a16:creationId xmlns:a16="http://schemas.microsoft.com/office/drawing/2014/main" xmlns="" id="{2BF03019-CC04-264F-B724-228DF648108E}"/>
              </a:ext>
            </a:extLst>
          </p:cNvPr>
          <p:cNvSpPr/>
          <p:nvPr/>
        </p:nvSpPr>
        <p:spPr>
          <a:xfrm>
            <a:off x="10337242" y="7810963"/>
            <a:ext cx="2962349" cy="246221"/>
          </a:xfrm>
          <a:prstGeom prst="rect">
            <a:avLst/>
          </a:prstGeom>
        </p:spPr>
        <p:txBody>
          <a:bodyPr wrap="none" lIns="0" tIns="0" rIns="0" bIns="0">
            <a:spAutoFit/>
          </a:bodyPr>
          <a:lstStyle/>
          <a:p>
            <a:r>
              <a:rPr lang="ca-ES" sz="1600" b="1" dirty="0">
                <a:solidFill>
                  <a:srgbClr val="CC0C2F"/>
                </a:solidFill>
                <a:latin typeface="Safiro SemiBold" pitchFamily="2" charset="77"/>
              </a:rPr>
              <a:t>Segueix-nos a:</a:t>
            </a:r>
          </a:p>
        </p:txBody>
      </p:sp>
      <p:pic>
        <p:nvPicPr>
          <p:cNvPr id="22" name="Imagen 21">
            <a:extLst>
              <a:ext uri="{FF2B5EF4-FFF2-40B4-BE49-F238E27FC236}">
                <a16:creationId xmlns:a16="http://schemas.microsoft.com/office/drawing/2014/main" xmlns="" id="{FFF8DD80-6C62-A948-B4A9-5B8649382D50}"/>
              </a:ext>
            </a:extLst>
          </p:cNvPr>
          <p:cNvPicPr>
            <a:picLocks noChangeAspect="1"/>
          </p:cNvPicPr>
          <p:nvPr/>
        </p:nvPicPr>
        <p:blipFill>
          <a:blip r:embed="rId5"/>
          <a:srcRect/>
          <a:stretch/>
        </p:blipFill>
        <p:spPr>
          <a:xfrm>
            <a:off x="10312979" y="8187321"/>
            <a:ext cx="558800" cy="558800"/>
          </a:xfrm>
          <a:prstGeom prst="rect">
            <a:avLst/>
          </a:prstGeom>
        </p:spPr>
      </p:pic>
      <p:pic>
        <p:nvPicPr>
          <p:cNvPr id="23" name="Imagen 22">
            <a:extLst>
              <a:ext uri="{FF2B5EF4-FFF2-40B4-BE49-F238E27FC236}">
                <a16:creationId xmlns:a16="http://schemas.microsoft.com/office/drawing/2014/main" xmlns="" id="{261C7739-C272-4D4F-BD2B-83D763572A46}"/>
              </a:ext>
            </a:extLst>
          </p:cNvPr>
          <p:cNvPicPr>
            <a:picLocks noChangeAspect="1"/>
          </p:cNvPicPr>
          <p:nvPr/>
        </p:nvPicPr>
        <p:blipFill>
          <a:blip r:embed="rId6"/>
          <a:srcRect/>
          <a:stretch/>
        </p:blipFill>
        <p:spPr>
          <a:xfrm>
            <a:off x="11594788" y="8167881"/>
            <a:ext cx="558800" cy="558800"/>
          </a:xfrm>
          <a:prstGeom prst="rect">
            <a:avLst/>
          </a:prstGeom>
        </p:spPr>
      </p:pic>
      <p:pic>
        <p:nvPicPr>
          <p:cNvPr id="24" name="Imagen 23">
            <a:extLst>
              <a:ext uri="{FF2B5EF4-FFF2-40B4-BE49-F238E27FC236}">
                <a16:creationId xmlns:a16="http://schemas.microsoft.com/office/drawing/2014/main" xmlns="" id="{1C439993-012D-B243-8A89-69ABCE720C70}"/>
              </a:ext>
            </a:extLst>
          </p:cNvPr>
          <p:cNvPicPr>
            <a:picLocks noChangeAspect="1"/>
          </p:cNvPicPr>
          <p:nvPr/>
        </p:nvPicPr>
        <p:blipFill>
          <a:blip r:embed="rId7"/>
          <a:srcRect/>
          <a:stretch/>
        </p:blipFill>
        <p:spPr>
          <a:xfrm>
            <a:off x="12847564" y="8158621"/>
            <a:ext cx="558800" cy="558800"/>
          </a:xfrm>
          <a:prstGeom prst="rect">
            <a:avLst/>
          </a:prstGeom>
        </p:spPr>
      </p:pic>
      <p:pic>
        <p:nvPicPr>
          <p:cNvPr id="25" name="Imagen 24">
            <a:extLst>
              <a:ext uri="{FF2B5EF4-FFF2-40B4-BE49-F238E27FC236}">
                <a16:creationId xmlns:a16="http://schemas.microsoft.com/office/drawing/2014/main" xmlns="" id="{EF2B20CD-8A9C-A248-BA37-E8CE4B1BDAC8}"/>
              </a:ext>
            </a:extLst>
          </p:cNvPr>
          <p:cNvPicPr>
            <a:picLocks noChangeAspect="1"/>
          </p:cNvPicPr>
          <p:nvPr/>
        </p:nvPicPr>
        <p:blipFill>
          <a:blip r:embed="rId8"/>
          <a:srcRect/>
          <a:stretch/>
        </p:blipFill>
        <p:spPr>
          <a:xfrm>
            <a:off x="12215512" y="8158621"/>
            <a:ext cx="558800" cy="558800"/>
          </a:xfrm>
          <a:prstGeom prst="rect">
            <a:avLst/>
          </a:prstGeom>
        </p:spPr>
      </p:pic>
      <p:pic>
        <p:nvPicPr>
          <p:cNvPr id="26" name="Imagen 25">
            <a:extLst>
              <a:ext uri="{FF2B5EF4-FFF2-40B4-BE49-F238E27FC236}">
                <a16:creationId xmlns:a16="http://schemas.microsoft.com/office/drawing/2014/main" xmlns="" id="{99CC595D-55E6-644D-B7F3-ADDDCA37E7D2}"/>
              </a:ext>
            </a:extLst>
          </p:cNvPr>
          <p:cNvPicPr>
            <a:picLocks noChangeAspect="1"/>
          </p:cNvPicPr>
          <p:nvPr/>
        </p:nvPicPr>
        <p:blipFill>
          <a:blip r:embed="rId9"/>
          <a:srcRect/>
          <a:stretch/>
        </p:blipFill>
        <p:spPr>
          <a:xfrm>
            <a:off x="10936811" y="8170271"/>
            <a:ext cx="596053" cy="596053"/>
          </a:xfrm>
          <a:prstGeom prst="rect">
            <a:avLst/>
          </a:prstGeom>
        </p:spPr>
      </p:pic>
      <p:sp>
        <p:nvSpPr>
          <p:cNvPr id="27" name="Marcador de número de diapositiva 5">
            <a:extLst>
              <a:ext uri="{FF2B5EF4-FFF2-40B4-BE49-F238E27FC236}">
                <a16:creationId xmlns:a16="http://schemas.microsoft.com/office/drawing/2014/main" xmlns="" id="{D4DA3D5F-C644-CE4D-975B-EB3ECF9AA423}"/>
              </a:ext>
            </a:extLst>
          </p:cNvPr>
          <p:cNvSpPr txBox="1">
            <a:spLocks/>
          </p:cNvSpPr>
          <p:nvPr/>
        </p:nvSpPr>
        <p:spPr>
          <a:xfrm>
            <a:off x="15386173" y="8402822"/>
            <a:ext cx="553016" cy="486833"/>
          </a:xfrm>
          <a:prstGeom prst="rect">
            <a:avLst/>
          </a:prstGeom>
        </p:spPr>
        <p:txBody>
          <a:bodyPr/>
          <a:lstStyle>
            <a:defPPr>
              <a:defRPr lang="ca-ES"/>
            </a:defPPr>
            <a:lvl1pPr marL="0" algn="l" defTabSz="914400" rtl="0" eaLnBrk="1" latinLnBrk="0" hangingPunct="1">
              <a:defRPr sz="1000" kern="1200" baseline="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03D3AAA-C1BA-A340-8330-92513038C5B6}" type="slidenum">
              <a:rPr lang="es-ES" sz="1333">
                <a:solidFill>
                  <a:prstClr val="black"/>
                </a:solidFill>
              </a:rPr>
              <a:pPr algn="r"/>
              <a:t>2</a:t>
            </a:fld>
            <a:endParaRPr lang="es-ES" sz="1333" dirty="0">
              <a:solidFill>
                <a:prstClr val="black"/>
              </a:solidFill>
            </a:endParaRPr>
          </a:p>
        </p:txBody>
      </p:sp>
    </p:spTree>
    <p:extLst>
      <p:ext uri="{BB962C8B-B14F-4D97-AF65-F5344CB8AC3E}">
        <p14:creationId xmlns:p14="http://schemas.microsoft.com/office/powerpoint/2010/main" val="3774574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sp>
      <p:pic>
        <p:nvPicPr>
          <p:cNvPr id="3" name="Picture 3"/>
          <p:cNvPicPr>
            <a:picLocks noChangeAspect="1"/>
          </p:cNvPicPr>
          <p:nvPr/>
        </p:nvPicPr>
        <p:blipFill>
          <a:blip r:embed="rId2"/>
          <a:srcRect l="44" r="44"/>
          <a:stretch>
            <a:fillRect/>
          </a:stretch>
        </p:blipFill>
        <p:spPr>
          <a:xfrm>
            <a:off x="0" y="0"/>
            <a:ext cx="16256000" cy="9144000"/>
          </a:xfrm>
          <a:prstGeom prst="rect">
            <a:avLst/>
          </a:prstGeom>
        </p:spPr>
      </p:pic>
      <p:sp>
        <p:nvSpPr>
          <p:cNvPr id="4" name="AutoShape 4"/>
          <p:cNvSpPr/>
          <p:nvPr/>
        </p:nvSpPr>
        <p:spPr>
          <a:xfrm>
            <a:off x="876300" y="1473200"/>
            <a:ext cx="14490700" cy="6375400"/>
          </a:xfrm>
          <a:prstGeom prst="rect">
            <a:avLst/>
          </a:prstGeom>
          <a:solidFill>
            <a:srgbClr val="000000">
              <a:alpha val="0"/>
            </a:srgbClr>
          </a:solidFill>
        </p:spPr>
      </p:sp>
      <p:sp>
        <p:nvSpPr>
          <p:cNvPr id="5" name="AutoShape 5"/>
          <p:cNvSpPr/>
          <p:nvPr/>
        </p:nvSpPr>
        <p:spPr>
          <a:xfrm>
            <a:off x="876300" y="1473200"/>
            <a:ext cx="3860800" cy="2971800"/>
          </a:xfrm>
          <a:prstGeom prst="rect">
            <a:avLst/>
          </a:prstGeom>
          <a:solidFill>
            <a:srgbClr val="000000">
              <a:alpha val="0"/>
            </a:srgbClr>
          </a:solidFill>
        </p:spPr>
      </p:sp>
      <p:sp>
        <p:nvSpPr>
          <p:cNvPr id="6" name="AutoShape 6"/>
          <p:cNvSpPr/>
          <p:nvPr/>
        </p:nvSpPr>
        <p:spPr>
          <a:xfrm>
            <a:off x="2997200" y="4457700"/>
            <a:ext cx="3860800" cy="3403600"/>
          </a:xfrm>
          <a:prstGeom prst="rect">
            <a:avLst/>
          </a:prstGeom>
          <a:solidFill>
            <a:srgbClr val="000000">
              <a:alpha val="0"/>
            </a:srgbClr>
          </a:solidFill>
        </p:spPr>
      </p:sp>
      <p:sp>
        <p:nvSpPr>
          <p:cNvPr id="7" name="AutoShape 7"/>
          <p:cNvSpPr/>
          <p:nvPr/>
        </p:nvSpPr>
        <p:spPr>
          <a:xfrm>
            <a:off x="5118100" y="1473200"/>
            <a:ext cx="3860800" cy="2971800"/>
          </a:xfrm>
          <a:prstGeom prst="rect">
            <a:avLst/>
          </a:prstGeom>
          <a:solidFill>
            <a:srgbClr val="000000">
              <a:alpha val="0"/>
            </a:srgbClr>
          </a:solidFill>
        </p:spPr>
      </p:sp>
      <p:sp>
        <p:nvSpPr>
          <p:cNvPr id="8" name="AutoShape 8"/>
          <p:cNvSpPr/>
          <p:nvPr/>
        </p:nvSpPr>
        <p:spPr>
          <a:xfrm>
            <a:off x="7251700" y="4457700"/>
            <a:ext cx="3860800" cy="3403600"/>
          </a:xfrm>
          <a:prstGeom prst="rect">
            <a:avLst/>
          </a:prstGeom>
          <a:solidFill>
            <a:srgbClr val="000000">
              <a:alpha val="0"/>
            </a:srgbClr>
          </a:solidFill>
        </p:spPr>
      </p:sp>
      <p:sp>
        <p:nvSpPr>
          <p:cNvPr id="9" name="AutoShape 9"/>
          <p:cNvSpPr/>
          <p:nvPr/>
        </p:nvSpPr>
        <p:spPr>
          <a:xfrm>
            <a:off x="9372600" y="1473200"/>
            <a:ext cx="3860800" cy="2971800"/>
          </a:xfrm>
          <a:prstGeom prst="rect">
            <a:avLst/>
          </a:prstGeom>
          <a:solidFill>
            <a:srgbClr val="000000">
              <a:alpha val="0"/>
            </a:srgbClr>
          </a:solidFill>
        </p:spPr>
      </p:sp>
      <p:sp>
        <p:nvSpPr>
          <p:cNvPr id="10" name="AutoShape 10"/>
          <p:cNvSpPr/>
          <p:nvPr/>
        </p:nvSpPr>
        <p:spPr>
          <a:xfrm>
            <a:off x="11493500" y="4457700"/>
            <a:ext cx="3860800" cy="3403600"/>
          </a:xfrm>
          <a:prstGeom prst="rect">
            <a:avLst/>
          </a:prstGeom>
          <a:solidFill>
            <a:srgbClr val="000000">
              <a:alpha val="0"/>
            </a:srgbClr>
          </a:solidFill>
        </p:spPr>
      </p:sp>
      <p:pic>
        <p:nvPicPr>
          <p:cNvPr id="11" name="Picture 11"/>
          <p:cNvPicPr>
            <a:picLocks noChangeAspect="1"/>
          </p:cNvPicPr>
          <p:nvPr/>
        </p:nvPicPr>
        <p:blipFill>
          <a:blip r:embed="rId3"/>
          <a:stretch>
            <a:fillRect/>
          </a:stretch>
        </p:blipFill>
        <p:spPr>
          <a:xfrm>
            <a:off x="1257300" y="3467100"/>
            <a:ext cx="3086100" cy="1409700"/>
          </a:xfrm>
          <a:prstGeom prst="rect">
            <a:avLst/>
          </a:prstGeom>
        </p:spPr>
      </p:pic>
      <p:pic>
        <p:nvPicPr>
          <p:cNvPr id="12" name="Picture 12"/>
          <p:cNvPicPr>
            <a:picLocks noChangeAspect="1"/>
          </p:cNvPicPr>
          <p:nvPr/>
        </p:nvPicPr>
        <p:blipFill>
          <a:blip r:embed="rId4"/>
          <a:stretch>
            <a:fillRect/>
          </a:stretch>
        </p:blipFill>
        <p:spPr>
          <a:xfrm>
            <a:off x="2679700" y="3276600"/>
            <a:ext cx="228600" cy="114300"/>
          </a:xfrm>
          <a:prstGeom prst="rect">
            <a:avLst/>
          </a:prstGeom>
        </p:spPr>
      </p:pic>
      <p:pic>
        <p:nvPicPr>
          <p:cNvPr id="13" name="Picture 13"/>
          <p:cNvPicPr>
            <a:picLocks noChangeAspect="1"/>
          </p:cNvPicPr>
          <p:nvPr/>
        </p:nvPicPr>
        <p:blipFill>
          <a:blip r:embed="rId5"/>
          <a:stretch>
            <a:fillRect/>
          </a:stretch>
        </p:blipFill>
        <p:spPr>
          <a:xfrm>
            <a:off x="3378200" y="4013200"/>
            <a:ext cx="3086100" cy="1409700"/>
          </a:xfrm>
          <a:prstGeom prst="rect">
            <a:avLst/>
          </a:prstGeom>
        </p:spPr>
      </p:pic>
      <p:pic>
        <p:nvPicPr>
          <p:cNvPr id="14" name="Picture 14"/>
          <p:cNvPicPr>
            <a:picLocks noChangeAspect="1"/>
          </p:cNvPicPr>
          <p:nvPr/>
        </p:nvPicPr>
        <p:blipFill>
          <a:blip r:embed="rId6"/>
          <a:stretch>
            <a:fillRect/>
          </a:stretch>
        </p:blipFill>
        <p:spPr>
          <a:xfrm>
            <a:off x="4813300" y="5461000"/>
            <a:ext cx="228600" cy="114300"/>
          </a:xfrm>
          <a:prstGeom prst="rect">
            <a:avLst/>
          </a:prstGeom>
        </p:spPr>
      </p:pic>
      <p:pic>
        <p:nvPicPr>
          <p:cNvPr id="15" name="Picture 15"/>
          <p:cNvPicPr>
            <a:picLocks noChangeAspect="1"/>
          </p:cNvPicPr>
          <p:nvPr/>
        </p:nvPicPr>
        <p:blipFill>
          <a:blip r:embed="rId7"/>
          <a:stretch>
            <a:fillRect/>
          </a:stretch>
        </p:blipFill>
        <p:spPr>
          <a:xfrm>
            <a:off x="5499100" y="3467100"/>
            <a:ext cx="3086100" cy="1409700"/>
          </a:xfrm>
          <a:prstGeom prst="rect">
            <a:avLst/>
          </a:prstGeom>
        </p:spPr>
      </p:pic>
      <p:pic>
        <p:nvPicPr>
          <p:cNvPr id="16" name="Picture 16"/>
          <p:cNvPicPr>
            <a:picLocks noChangeAspect="1"/>
          </p:cNvPicPr>
          <p:nvPr/>
        </p:nvPicPr>
        <p:blipFill>
          <a:blip r:embed="rId4"/>
          <a:stretch>
            <a:fillRect/>
          </a:stretch>
        </p:blipFill>
        <p:spPr>
          <a:xfrm>
            <a:off x="6934200" y="3276600"/>
            <a:ext cx="228600" cy="114300"/>
          </a:xfrm>
          <a:prstGeom prst="rect">
            <a:avLst/>
          </a:prstGeom>
        </p:spPr>
      </p:pic>
      <p:pic>
        <p:nvPicPr>
          <p:cNvPr id="17" name="Picture 17"/>
          <p:cNvPicPr>
            <a:picLocks noChangeAspect="1"/>
          </p:cNvPicPr>
          <p:nvPr/>
        </p:nvPicPr>
        <p:blipFill>
          <a:blip r:embed="rId8"/>
          <a:stretch>
            <a:fillRect/>
          </a:stretch>
        </p:blipFill>
        <p:spPr>
          <a:xfrm>
            <a:off x="7632700" y="4013200"/>
            <a:ext cx="3086100" cy="1409700"/>
          </a:xfrm>
          <a:prstGeom prst="rect">
            <a:avLst/>
          </a:prstGeom>
        </p:spPr>
      </p:pic>
      <p:pic>
        <p:nvPicPr>
          <p:cNvPr id="18" name="Picture 18"/>
          <p:cNvPicPr>
            <a:picLocks noChangeAspect="1"/>
          </p:cNvPicPr>
          <p:nvPr/>
        </p:nvPicPr>
        <p:blipFill>
          <a:blip r:embed="rId6"/>
          <a:stretch>
            <a:fillRect/>
          </a:stretch>
        </p:blipFill>
        <p:spPr>
          <a:xfrm>
            <a:off x="9055100" y="5461000"/>
            <a:ext cx="228600" cy="114300"/>
          </a:xfrm>
          <a:prstGeom prst="rect">
            <a:avLst/>
          </a:prstGeom>
        </p:spPr>
      </p:pic>
      <p:pic>
        <p:nvPicPr>
          <p:cNvPr id="19" name="Picture 19"/>
          <p:cNvPicPr>
            <a:picLocks noChangeAspect="1"/>
          </p:cNvPicPr>
          <p:nvPr/>
        </p:nvPicPr>
        <p:blipFill>
          <a:blip r:embed="rId9"/>
          <a:stretch>
            <a:fillRect/>
          </a:stretch>
        </p:blipFill>
        <p:spPr>
          <a:xfrm>
            <a:off x="9753600" y="3467100"/>
            <a:ext cx="3086100" cy="1409700"/>
          </a:xfrm>
          <a:prstGeom prst="rect">
            <a:avLst/>
          </a:prstGeom>
        </p:spPr>
      </p:pic>
      <p:pic>
        <p:nvPicPr>
          <p:cNvPr id="20" name="Picture 20"/>
          <p:cNvPicPr>
            <a:picLocks noChangeAspect="1"/>
          </p:cNvPicPr>
          <p:nvPr/>
        </p:nvPicPr>
        <p:blipFill>
          <a:blip r:embed="rId4"/>
          <a:stretch>
            <a:fillRect/>
          </a:stretch>
        </p:blipFill>
        <p:spPr>
          <a:xfrm>
            <a:off x="11176000" y="3276600"/>
            <a:ext cx="228600" cy="114300"/>
          </a:xfrm>
          <a:prstGeom prst="rect">
            <a:avLst/>
          </a:prstGeom>
        </p:spPr>
      </p:pic>
      <p:pic>
        <p:nvPicPr>
          <p:cNvPr id="21" name="Picture 21"/>
          <p:cNvPicPr>
            <a:picLocks noChangeAspect="1"/>
          </p:cNvPicPr>
          <p:nvPr/>
        </p:nvPicPr>
        <p:blipFill>
          <a:blip r:embed="rId5"/>
          <a:stretch>
            <a:fillRect/>
          </a:stretch>
        </p:blipFill>
        <p:spPr>
          <a:xfrm>
            <a:off x="11874500" y="4013200"/>
            <a:ext cx="3086100" cy="1409700"/>
          </a:xfrm>
          <a:prstGeom prst="rect">
            <a:avLst/>
          </a:prstGeom>
        </p:spPr>
      </p:pic>
      <p:pic>
        <p:nvPicPr>
          <p:cNvPr id="22" name="Picture 22"/>
          <p:cNvPicPr>
            <a:picLocks noChangeAspect="1"/>
          </p:cNvPicPr>
          <p:nvPr/>
        </p:nvPicPr>
        <p:blipFill>
          <a:blip r:embed="rId6"/>
          <a:stretch>
            <a:fillRect/>
          </a:stretch>
        </p:blipFill>
        <p:spPr>
          <a:xfrm>
            <a:off x="13309600" y="5461000"/>
            <a:ext cx="228600" cy="114300"/>
          </a:xfrm>
          <a:prstGeom prst="rect">
            <a:avLst/>
          </a:prstGeom>
        </p:spPr>
      </p:pic>
      <p:sp>
        <p:nvSpPr>
          <p:cNvPr id="23" name="TextBox 23"/>
          <p:cNvSpPr txBox="1"/>
          <p:nvPr/>
        </p:nvSpPr>
        <p:spPr>
          <a:xfrm>
            <a:off x="876300" y="647700"/>
            <a:ext cx="14490700" cy="558800"/>
          </a:xfrm>
          <a:prstGeom prst="rect">
            <a:avLst/>
          </a:prstGeom>
          <a:solidFill>
            <a:srgbClr val="000000">
              <a:alpha val="0"/>
            </a:srgbClr>
          </a:solidFill>
        </p:spPr>
        <p:txBody>
          <a:bodyPr lIns="0" tIns="0" rIns="0" bIns="0" rtlCol="0" anchor="ctr"/>
          <a:lstStyle/>
          <a:p>
            <a:pPr indent="0" algn="l">
              <a:lnSpc>
                <a:spcPct val="120000"/>
              </a:lnSpc>
              <a:defRPr/>
            </a:pPr>
            <a:r>
              <a:rPr lang="en-US" sz="3700" b="1">
                <a:solidFill>
                  <a:srgbClr val="000000"/>
                </a:solidFill>
                <a:latin typeface="Poppins"/>
              </a:rPr>
              <a:t>Estructura d'URLs Amigables</a:t>
            </a:r>
            <a:endParaRPr lang="en-US" sz="1100"/>
          </a:p>
        </p:txBody>
      </p:sp>
      <p:sp>
        <p:nvSpPr>
          <p:cNvPr id="24" name="TextBox 24"/>
          <p:cNvSpPr txBox="1"/>
          <p:nvPr/>
        </p:nvSpPr>
        <p:spPr>
          <a:xfrm>
            <a:off x="1130300" y="1905000"/>
            <a:ext cx="3365500" cy="850900"/>
          </a:xfrm>
          <a:prstGeom prst="rect">
            <a:avLst/>
          </a:prstGeom>
          <a:solidFill>
            <a:srgbClr val="000000">
              <a:alpha val="0"/>
            </a:srgbClr>
          </a:solidFill>
        </p:spPr>
        <p:txBody>
          <a:bodyPr lIns="0" tIns="0" rIns="0" bIns="0" rtlCol="0" anchor="ctr"/>
          <a:lstStyle/>
          <a:p>
            <a:pPr indent="0" algn="ctr">
              <a:lnSpc>
                <a:spcPct val="120000"/>
              </a:lnSpc>
              <a:defRPr/>
            </a:pPr>
            <a:r>
              <a:rPr lang="en-US" sz="2700" b="1">
                <a:solidFill>
                  <a:srgbClr val="000000"/>
                </a:solidFill>
                <a:latin typeface="Poppins"/>
              </a:rPr>
              <a:t>horaplanta.com/</a:t>
            </a:r>
            <a:endParaRPr lang="en-US" sz="1100"/>
          </a:p>
        </p:txBody>
      </p:sp>
      <p:sp>
        <p:nvSpPr>
          <p:cNvPr id="25" name="TextBox 25"/>
          <p:cNvSpPr txBox="1"/>
          <p:nvPr/>
        </p:nvSpPr>
        <p:spPr>
          <a:xfrm>
            <a:off x="3251200" y="5638800"/>
            <a:ext cx="3365500" cy="850900"/>
          </a:xfrm>
          <a:prstGeom prst="rect">
            <a:avLst/>
          </a:prstGeom>
          <a:solidFill>
            <a:srgbClr val="000000">
              <a:alpha val="0"/>
            </a:srgbClr>
          </a:solidFill>
        </p:spPr>
        <p:txBody>
          <a:bodyPr lIns="0" tIns="0" rIns="0" bIns="0" rtlCol="0" anchor="ctr"/>
          <a:lstStyle/>
          <a:p>
            <a:pPr indent="0" algn="ctr">
              <a:lnSpc>
                <a:spcPct val="120000"/>
              </a:lnSpc>
              <a:defRPr/>
            </a:pPr>
            <a:r>
              <a:rPr lang="en-US" sz="2700" b="1">
                <a:solidFill>
                  <a:srgbClr val="000000"/>
                </a:solidFill>
                <a:latin typeface="Poppins"/>
              </a:rPr>
              <a:t>horaplanta.com/plantes/</a:t>
            </a:r>
            <a:endParaRPr lang="en-US" sz="1100"/>
          </a:p>
        </p:txBody>
      </p:sp>
      <p:sp>
        <p:nvSpPr>
          <p:cNvPr id="26" name="TextBox 26"/>
          <p:cNvSpPr txBox="1"/>
          <p:nvPr/>
        </p:nvSpPr>
        <p:spPr>
          <a:xfrm>
            <a:off x="5372100" y="1473200"/>
            <a:ext cx="3365500" cy="1270000"/>
          </a:xfrm>
          <a:prstGeom prst="rect">
            <a:avLst/>
          </a:prstGeom>
          <a:solidFill>
            <a:srgbClr val="000000">
              <a:alpha val="0"/>
            </a:srgbClr>
          </a:solidFill>
        </p:spPr>
        <p:txBody>
          <a:bodyPr lIns="0" tIns="0" rIns="0" bIns="0" rtlCol="0" anchor="ctr"/>
          <a:lstStyle/>
          <a:p>
            <a:pPr indent="0" algn="ctr">
              <a:lnSpc>
                <a:spcPct val="120000"/>
              </a:lnSpc>
              <a:defRPr/>
            </a:pPr>
            <a:r>
              <a:rPr lang="en-US" sz="2700" b="1">
                <a:solidFill>
                  <a:srgbClr val="000000"/>
                </a:solidFill>
                <a:latin typeface="Poppins"/>
              </a:rPr>
              <a:t>horaplanta.com/plantes/tropicals/</a:t>
            </a:r>
            <a:endParaRPr lang="en-US" sz="1100"/>
          </a:p>
        </p:txBody>
      </p:sp>
      <p:sp>
        <p:nvSpPr>
          <p:cNvPr id="27" name="TextBox 27"/>
          <p:cNvSpPr txBox="1"/>
          <p:nvPr/>
        </p:nvSpPr>
        <p:spPr>
          <a:xfrm>
            <a:off x="7505700" y="5638800"/>
            <a:ext cx="3365500" cy="1270000"/>
          </a:xfrm>
          <a:prstGeom prst="rect">
            <a:avLst/>
          </a:prstGeom>
          <a:solidFill>
            <a:srgbClr val="000000">
              <a:alpha val="0"/>
            </a:srgbClr>
          </a:solidFill>
        </p:spPr>
        <p:txBody>
          <a:bodyPr lIns="0" tIns="0" rIns="0" bIns="0" rtlCol="0" anchor="ctr"/>
          <a:lstStyle/>
          <a:p>
            <a:pPr indent="0" algn="ctr">
              <a:lnSpc>
                <a:spcPct val="120000"/>
              </a:lnSpc>
              <a:defRPr/>
            </a:pPr>
            <a:r>
              <a:rPr lang="en-US" sz="2700" b="1">
                <a:solidFill>
                  <a:srgbClr val="000000"/>
                </a:solidFill>
                <a:latin typeface="Poppins"/>
              </a:rPr>
              <a:t>horaplanta.com/plantes/monstera-deliciosa/</a:t>
            </a:r>
            <a:endParaRPr lang="en-US" sz="1100"/>
          </a:p>
        </p:txBody>
      </p:sp>
      <p:sp>
        <p:nvSpPr>
          <p:cNvPr id="28" name="TextBox 28"/>
          <p:cNvSpPr txBox="1"/>
          <p:nvPr/>
        </p:nvSpPr>
        <p:spPr>
          <a:xfrm>
            <a:off x="9626600" y="1473200"/>
            <a:ext cx="3365500" cy="1270000"/>
          </a:xfrm>
          <a:prstGeom prst="rect">
            <a:avLst/>
          </a:prstGeom>
          <a:solidFill>
            <a:srgbClr val="000000">
              <a:alpha val="0"/>
            </a:srgbClr>
          </a:solidFill>
        </p:spPr>
        <p:txBody>
          <a:bodyPr lIns="0" tIns="0" rIns="0" bIns="0" rtlCol="0" anchor="ctr"/>
          <a:lstStyle/>
          <a:p>
            <a:pPr indent="0" algn="ctr">
              <a:lnSpc>
                <a:spcPct val="120000"/>
              </a:lnSpc>
              <a:defRPr/>
            </a:pPr>
            <a:r>
              <a:rPr lang="en-US" sz="2700" b="1">
                <a:solidFill>
                  <a:srgbClr val="000000"/>
                </a:solidFill>
                <a:latin typeface="Poppins"/>
              </a:rPr>
              <a:t>horaplanta.com/subscripcio/planta-del-mes/</a:t>
            </a:r>
            <a:endParaRPr lang="en-US" sz="1100"/>
          </a:p>
        </p:txBody>
      </p:sp>
      <p:sp>
        <p:nvSpPr>
          <p:cNvPr id="29" name="TextBox 29"/>
          <p:cNvSpPr txBox="1"/>
          <p:nvPr/>
        </p:nvSpPr>
        <p:spPr>
          <a:xfrm>
            <a:off x="11747500" y="5638800"/>
            <a:ext cx="3365500" cy="1701800"/>
          </a:xfrm>
          <a:prstGeom prst="rect">
            <a:avLst/>
          </a:prstGeom>
          <a:solidFill>
            <a:srgbClr val="000000">
              <a:alpha val="0"/>
            </a:srgbClr>
          </a:solidFill>
        </p:spPr>
        <p:txBody>
          <a:bodyPr lIns="0" tIns="0" rIns="0" bIns="0" rtlCol="0" anchor="ctr"/>
          <a:lstStyle/>
          <a:p>
            <a:pPr indent="0" algn="ctr">
              <a:lnSpc>
                <a:spcPct val="120000"/>
              </a:lnSpc>
              <a:defRPr/>
            </a:pPr>
            <a:r>
              <a:rPr lang="en-US" sz="2700" b="1">
                <a:solidFill>
                  <a:srgbClr val="000000"/>
                </a:solidFill>
                <a:latin typeface="Poppins"/>
              </a:rPr>
              <a:t>horaplanta.com/blog/per-que-monstera-fulles-grogues/</a:t>
            </a:r>
            <a:endParaRPr lang="en-US" sz="1100"/>
          </a:p>
        </p:txBody>
      </p:sp>
      <p:sp>
        <p:nvSpPr>
          <p:cNvPr id="30" name="TextBox 30"/>
          <p:cNvSpPr txBox="1"/>
          <p:nvPr/>
        </p:nvSpPr>
        <p:spPr>
          <a:xfrm>
            <a:off x="1130300" y="2921000"/>
            <a:ext cx="3365500" cy="342900"/>
          </a:xfrm>
          <a:prstGeom prst="rect">
            <a:avLst/>
          </a:prstGeom>
          <a:solidFill>
            <a:srgbClr val="000000">
              <a:alpha val="0"/>
            </a:srgbClr>
          </a:solidFill>
        </p:spPr>
        <p:txBody>
          <a:bodyPr lIns="0" tIns="0" rIns="0" bIns="0" rtlCol="0" anchor="ctr"/>
          <a:lstStyle/>
          <a:p>
            <a:pPr indent="0" algn="ctr">
              <a:lnSpc>
                <a:spcPct val="150000"/>
              </a:lnSpc>
              <a:defRPr/>
            </a:pPr>
            <a:r>
              <a:rPr lang="en-US" sz="1800" b="1">
                <a:solidFill>
                  <a:srgbClr val="000000"/>
                </a:solidFill>
                <a:latin typeface="Poppins"/>
              </a:rPr>
              <a:t>Pàgina principal</a:t>
            </a:r>
            <a:endParaRPr lang="en-US" sz="1100"/>
          </a:p>
        </p:txBody>
      </p:sp>
      <p:sp>
        <p:nvSpPr>
          <p:cNvPr id="31" name="TextBox 31"/>
          <p:cNvSpPr txBox="1"/>
          <p:nvPr/>
        </p:nvSpPr>
        <p:spPr>
          <a:xfrm>
            <a:off x="3251200" y="6654800"/>
            <a:ext cx="3365500" cy="342900"/>
          </a:xfrm>
          <a:prstGeom prst="rect">
            <a:avLst/>
          </a:prstGeom>
          <a:solidFill>
            <a:srgbClr val="000000">
              <a:alpha val="0"/>
            </a:srgbClr>
          </a:solidFill>
        </p:spPr>
        <p:txBody>
          <a:bodyPr lIns="0" tIns="0" rIns="0" bIns="0" rtlCol="0" anchor="ctr"/>
          <a:lstStyle/>
          <a:p>
            <a:pPr indent="0" algn="ctr">
              <a:lnSpc>
                <a:spcPct val="150000"/>
              </a:lnSpc>
              <a:defRPr/>
            </a:pPr>
            <a:r>
              <a:rPr lang="en-US" sz="1800" b="1">
                <a:solidFill>
                  <a:srgbClr val="000000"/>
                </a:solidFill>
                <a:latin typeface="Poppins"/>
              </a:rPr>
              <a:t>Categoria plantes</a:t>
            </a:r>
            <a:endParaRPr lang="en-US" sz="1100"/>
          </a:p>
        </p:txBody>
      </p:sp>
      <p:sp>
        <p:nvSpPr>
          <p:cNvPr id="32" name="TextBox 32"/>
          <p:cNvSpPr txBox="1"/>
          <p:nvPr/>
        </p:nvSpPr>
        <p:spPr>
          <a:xfrm>
            <a:off x="5372100" y="2921000"/>
            <a:ext cx="3365500" cy="342900"/>
          </a:xfrm>
          <a:prstGeom prst="rect">
            <a:avLst/>
          </a:prstGeom>
          <a:solidFill>
            <a:srgbClr val="000000">
              <a:alpha val="0"/>
            </a:srgbClr>
          </a:solidFill>
        </p:spPr>
        <p:txBody>
          <a:bodyPr lIns="0" tIns="0" rIns="0" bIns="0" rtlCol="0" anchor="ctr"/>
          <a:lstStyle/>
          <a:p>
            <a:pPr indent="0" algn="ctr">
              <a:lnSpc>
                <a:spcPct val="150000"/>
              </a:lnSpc>
              <a:defRPr/>
            </a:pPr>
            <a:r>
              <a:rPr lang="en-US" sz="1800" b="1">
                <a:solidFill>
                  <a:srgbClr val="000000"/>
                </a:solidFill>
                <a:latin typeface="Poppins"/>
              </a:rPr>
              <a:t>Subcategoria</a:t>
            </a:r>
            <a:endParaRPr lang="en-US" sz="1100"/>
          </a:p>
        </p:txBody>
      </p:sp>
      <p:sp>
        <p:nvSpPr>
          <p:cNvPr id="33" name="TextBox 33"/>
          <p:cNvSpPr txBox="1"/>
          <p:nvPr/>
        </p:nvSpPr>
        <p:spPr>
          <a:xfrm>
            <a:off x="7505700" y="7086600"/>
            <a:ext cx="3365500" cy="342900"/>
          </a:xfrm>
          <a:prstGeom prst="rect">
            <a:avLst/>
          </a:prstGeom>
          <a:solidFill>
            <a:srgbClr val="000000">
              <a:alpha val="0"/>
            </a:srgbClr>
          </a:solidFill>
        </p:spPr>
        <p:txBody>
          <a:bodyPr lIns="0" tIns="0" rIns="0" bIns="0" rtlCol="0" anchor="ctr"/>
          <a:lstStyle/>
          <a:p>
            <a:pPr indent="0" algn="ctr">
              <a:lnSpc>
                <a:spcPct val="150000"/>
              </a:lnSpc>
              <a:defRPr/>
            </a:pPr>
            <a:r>
              <a:rPr lang="en-US" sz="1800" b="1">
                <a:solidFill>
                  <a:srgbClr val="000000"/>
                </a:solidFill>
                <a:latin typeface="Poppins"/>
              </a:rPr>
              <a:t>Fitxa producte</a:t>
            </a:r>
            <a:endParaRPr lang="en-US" sz="1100"/>
          </a:p>
        </p:txBody>
      </p:sp>
      <p:sp>
        <p:nvSpPr>
          <p:cNvPr id="34" name="TextBox 34"/>
          <p:cNvSpPr txBox="1"/>
          <p:nvPr/>
        </p:nvSpPr>
        <p:spPr>
          <a:xfrm>
            <a:off x="9626600" y="2921000"/>
            <a:ext cx="3365500" cy="342900"/>
          </a:xfrm>
          <a:prstGeom prst="rect">
            <a:avLst/>
          </a:prstGeom>
          <a:solidFill>
            <a:srgbClr val="000000">
              <a:alpha val="0"/>
            </a:srgbClr>
          </a:solidFill>
        </p:spPr>
        <p:txBody>
          <a:bodyPr lIns="0" tIns="0" rIns="0" bIns="0" rtlCol="0" anchor="ctr"/>
          <a:lstStyle/>
          <a:p>
            <a:pPr indent="0" algn="ctr">
              <a:lnSpc>
                <a:spcPct val="150000"/>
              </a:lnSpc>
              <a:defRPr/>
            </a:pPr>
            <a:r>
              <a:rPr lang="en-US" sz="1800" b="1">
                <a:solidFill>
                  <a:srgbClr val="000000"/>
                </a:solidFill>
                <a:latin typeface="Poppins"/>
              </a:rPr>
              <a:t>Subscripció mensual</a:t>
            </a:r>
            <a:endParaRPr lang="en-US" sz="1100"/>
          </a:p>
        </p:txBody>
      </p:sp>
      <p:sp>
        <p:nvSpPr>
          <p:cNvPr id="35" name="TextBox 35"/>
          <p:cNvSpPr txBox="1"/>
          <p:nvPr/>
        </p:nvSpPr>
        <p:spPr>
          <a:xfrm>
            <a:off x="11747500" y="7505700"/>
            <a:ext cx="3365500" cy="342900"/>
          </a:xfrm>
          <a:prstGeom prst="rect">
            <a:avLst/>
          </a:prstGeom>
          <a:solidFill>
            <a:srgbClr val="000000">
              <a:alpha val="0"/>
            </a:srgbClr>
          </a:solidFill>
        </p:spPr>
        <p:txBody>
          <a:bodyPr lIns="0" tIns="0" rIns="0" bIns="0" rtlCol="0" anchor="ctr"/>
          <a:lstStyle/>
          <a:p>
            <a:pPr indent="0" algn="ctr">
              <a:lnSpc>
                <a:spcPct val="150000"/>
              </a:lnSpc>
              <a:defRPr/>
            </a:pPr>
            <a:r>
              <a:rPr lang="en-US" sz="1800" b="1">
                <a:solidFill>
                  <a:srgbClr val="000000"/>
                </a:solidFill>
                <a:latin typeface="Poppins"/>
              </a:rPr>
              <a:t>Article blog</a:t>
            </a:r>
            <a:endParaRPr lang="en-US" sz="1100"/>
          </a:p>
        </p:txBody>
      </p:sp>
      <p:sp>
        <p:nvSpPr>
          <p:cNvPr id="36" name="TextBox 36"/>
          <p:cNvSpPr txBox="1"/>
          <p:nvPr/>
        </p:nvSpPr>
        <p:spPr>
          <a:xfrm>
            <a:off x="876300" y="8128000"/>
            <a:ext cx="14490700" cy="342900"/>
          </a:xfrm>
          <a:prstGeom prst="rect">
            <a:avLst/>
          </a:prstGeom>
          <a:solidFill>
            <a:srgbClr val="000000">
              <a:alpha val="0"/>
            </a:srgbClr>
          </a:solidFill>
        </p:spPr>
        <p:txBody>
          <a:bodyPr lIns="0" tIns="0" rIns="0" bIns="0" rtlCol="0" anchor="ctr"/>
          <a:lstStyle/>
          <a:p>
            <a:pPr indent="0" algn="l">
              <a:lnSpc>
                <a:spcPct val="150000"/>
              </a:lnSpc>
              <a:defRPr/>
            </a:pPr>
            <a:r>
              <a:rPr lang="en-US" sz="1800" b="1">
                <a:solidFill>
                  <a:srgbClr val="000000"/>
                </a:solidFill>
                <a:ea typeface="Poppins"/>
              </a:rPr>
              <a:t>✓ URLs curtes, descriptives, amb guions, sense paràmetres innecessaris, jerarquia clara</a:t>
            </a:r>
            <a:endParaRPr lang="en-US" sz="11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9953B767-B4AA-C446-9347-4329D42940C8}"/>
              </a:ext>
            </a:extLst>
          </p:cNvPr>
          <p:cNvPicPr>
            <a:picLocks noChangeAspect="1"/>
          </p:cNvPicPr>
          <p:nvPr/>
        </p:nvPicPr>
        <p:blipFill>
          <a:blip r:embed="rId2"/>
          <a:stretch>
            <a:fillRect/>
          </a:stretch>
        </p:blipFill>
        <p:spPr>
          <a:xfrm>
            <a:off x="0" y="0"/>
            <a:ext cx="16256000" cy="9144000"/>
          </a:xfrm>
          <a:prstGeom prst="rect">
            <a:avLst/>
          </a:prstGeom>
        </p:spPr>
      </p:pic>
      <p:sp>
        <p:nvSpPr>
          <p:cNvPr id="3" name="CuadroTexto 2">
            <a:extLst>
              <a:ext uri="{FF2B5EF4-FFF2-40B4-BE49-F238E27FC236}">
                <a16:creationId xmlns:a16="http://schemas.microsoft.com/office/drawing/2014/main" xmlns="" id="{C8A86078-AB9F-6822-B0E1-9D1D4F1DC2BE}"/>
              </a:ext>
            </a:extLst>
          </p:cNvPr>
          <p:cNvSpPr txBox="1"/>
          <p:nvPr/>
        </p:nvSpPr>
        <p:spPr>
          <a:xfrm>
            <a:off x="5652654" y="3993821"/>
            <a:ext cx="4918364" cy="772006"/>
          </a:xfrm>
          <a:prstGeom prst="rect">
            <a:avLst/>
          </a:prstGeom>
          <a:noFill/>
        </p:spPr>
        <p:txBody>
          <a:bodyPr wrap="square">
            <a:spAutoFit/>
          </a:bodyPr>
          <a:lstStyle/>
          <a:p>
            <a:pPr algn="ctr">
              <a:lnSpc>
                <a:spcPts val="5333"/>
              </a:lnSpc>
            </a:pPr>
            <a:r>
              <a:rPr lang="ca-ES" sz="4000" dirty="0">
                <a:solidFill>
                  <a:prstClr val="black"/>
                </a:solidFill>
                <a:latin typeface="Safiro" pitchFamily="2" charset="77"/>
                <a:cs typeface="Arial"/>
              </a:rPr>
              <a:t>barcelonactiva.cat</a:t>
            </a:r>
            <a:endParaRPr lang="ca-ES" sz="4000" dirty="0">
              <a:solidFill>
                <a:prstClr val="black"/>
              </a:solidFill>
              <a:latin typeface="Safiro" pitchFamily="2" charset="77"/>
              <a:cs typeface="Arial" panose="020B0604020202020204" pitchFamily="34" charset="0"/>
            </a:endParaRPr>
          </a:p>
        </p:txBody>
      </p:sp>
      <p:pic>
        <p:nvPicPr>
          <p:cNvPr id="5" name="Imagen 4">
            <a:extLst>
              <a:ext uri="{FF2B5EF4-FFF2-40B4-BE49-F238E27FC236}">
                <a16:creationId xmlns:a16="http://schemas.microsoft.com/office/drawing/2014/main" xmlns="" id="{948AA346-6215-E049-A3E8-7EF9BB717978}"/>
              </a:ext>
            </a:extLst>
          </p:cNvPr>
          <p:cNvPicPr>
            <a:picLocks noChangeAspect="1"/>
          </p:cNvPicPr>
          <p:nvPr/>
        </p:nvPicPr>
        <p:blipFill>
          <a:blip r:embed="rId3"/>
          <a:stretch>
            <a:fillRect/>
          </a:stretch>
        </p:blipFill>
        <p:spPr>
          <a:xfrm>
            <a:off x="-4620" y="8178800"/>
            <a:ext cx="16256000" cy="965200"/>
          </a:xfrm>
          <a:prstGeom prst="rect">
            <a:avLst/>
          </a:prstGeom>
        </p:spPr>
      </p:pic>
    </p:spTree>
    <p:extLst>
      <p:ext uri="{BB962C8B-B14F-4D97-AF65-F5344CB8AC3E}">
        <p14:creationId xmlns:p14="http://schemas.microsoft.com/office/powerpoint/2010/main" val="3580448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posición de imagen 10">
            <a:extLst>
              <a:ext uri="{FF2B5EF4-FFF2-40B4-BE49-F238E27FC236}">
                <a16:creationId xmlns:a16="http://schemas.microsoft.com/office/drawing/2014/main" xmlns="" id="{739EED00-50A8-C84A-AAD8-413C6CBE5920}"/>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09" r="209"/>
          <a:stretch/>
        </p:blipFill>
        <p:spPr/>
      </p:pic>
      <p:sp>
        <p:nvSpPr>
          <p:cNvPr id="12" name="Título 11">
            <a:extLst>
              <a:ext uri="{FF2B5EF4-FFF2-40B4-BE49-F238E27FC236}">
                <a16:creationId xmlns:a16="http://schemas.microsoft.com/office/drawing/2014/main" xmlns="" id="{32E5E879-2606-9F49-A621-FFA21D92F810}"/>
              </a:ext>
            </a:extLst>
          </p:cNvPr>
          <p:cNvSpPr>
            <a:spLocks noGrp="1"/>
          </p:cNvSpPr>
          <p:nvPr>
            <p:ph type="title"/>
          </p:nvPr>
        </p:nvSpPr>
        <p:spPr>
          <a:xfrm>
            <a:off x="353632" y="1360621"/>
            <a:ext cx="10853675" cy="917595"/>
          </a:xfrm>
        </p:spPr>
        <p:txBody>
          <a:bodyPr/>
          <a:lstStyle/>
          <a:p>
            <a:r>
              <a:rPr lang="ca-ES" noProof="0" dirty="0"/>
              <a:t>Què fem?</a:t>
            </a:r>
          </a:p>
        </p:txBody>
      </p:sp>
      <p:sp>
        <p:nvSpPr>
          <p:cNvPr id="13" name="Marcador de texto 12">
            <a:extLst>
              <a:ext uri="{FF2B5EF4-FFF2-40B4-BE49-F238E27FC236}">
                <a16:creationId xmlns:a16="http://schemas.microsoft.com/office/drawing/2014/main" xmlns="" id="{2B7A5C13-1DF1-474F-B9FF-274DBBB4744A}"/>
              </a:ext>
            </a:extLst>
          </p:cNvPr>
          <p:cNvSpPr>
            <a:spLocks noGrp="1"/>
          </p:cNvSpPr>
          <p:nvPr>
            <p:ph type="body" sz="quarter" idx="10"/>
          </p:nvPr>
        </p:nvSpPr>
        <p:spPr>
          <a:xfrm>
            <a:off x="1473185" y="3292366"/>
            <a:ext cx="3416449" cy="1206484"/>
          </a:xfrm>
        </p:spPr>
        <p:txBody>
          <a:bodyPr/>
          <a:lstStyle/>
          <a:p>
            <a:r>
              <a:rPr lang="ca-ES" b="1" noProof="0" dirty="0">
                <a:cs typeface="Arial" panose="020B0604020202020204" pitchFamily="34" charset="0"/>
              </a:rPr>
              <a:t>Acompanyem la ciutadania</a:t>
            </a:r>
            <a:r>
              <a:rPr lang="ca-ES" noProof="0" dirty="0">
                <a:cs typeface="Arial" panose="020B0604020202020204" pitchFamily="34" charset="0"/>
              </a:rPr>
              <a:t> durant tot el procés de recerca de feina.</a:t>
            </a:r>
          </a:p>
          <a:p>
            <a:endParaRPr lang="ca-ES" noProof="0" dirty="0"/>
          </a:p>
        </p:txBody>
      </p:sp>
      <p:sp>
        <p:nvSpPr>
          <p:cNvPr id="14" name="Marcador de texto 13">
            <a:extLst>
              <a:ext uri="{FF2B5EF4-FFF2-40B4-BE49-F238E27FC236}">
                <a16:creationId xmlns:a16="http://schemas.microsoft.com/office/drawing/2014/main" xmlns="" id="{84B15BE7-D262-F445-8C58-2E8CE34D9E06}"/>
              </a:ext>
            </a:extLst>
          </p:cNvPr>
          <p:cNvSpPr>
            <a:spLocks noGrp="1"/>
          </p:cNvSpPr>
          <p:nvPr>
            <p:ph type="body" sz="quarter" idx="11"/>
          </p:nvPr>
        </p:nvSpPr>
        <p:spPr>
          <a:xfrm>
            <a:off x="1473185" y="4373067"/>
            <a:ext cx="3416449" cy="424351"/>
          </a:xfrm>
        </p:spPr>
        <p:txBody>
          <a:bodyPr/>
          <a:lstStyle/>
          <a:p>
            <a:r>
              <a:rPr lang="ca-ES" noProof="0" dirty="0">
                <a:cs typeface="Arial" panose="020B0604020202020204" pitchFamily="34" charset="0"/>
              </a:rPr>
              <a:t>barcelonactiva.cat/treball</a:t>
            </a:r>
          </a:p>
          <a:p>
            <a:endParaRPr lang="ca-ES" noProof="0" dirty="0"/>
          </a:p>
        </p:txBody>
      </p:sp>
      <p:sp>
        <p:nvSpPr>
          <p:cNvPr id="15" name="Marcador de texto 14">
            <a:extLst>
              <a:ext uri="{FF2B5EF4-FFF2-40B4-BE49-F238E27FC236}">
                <a16:creationId xmlns:a16="http://schemas.microsoft.com/office/drawing/2014/main" xmlns="" id="{70C077AB-0FF0-8646-8273-E3BC8AB67F41}"/>
              </a:ext>
            </a:extLst>
          </p:cNvPr>
          <p:cNvSpPr>
            <a:spLocks noGrp="1"/>
          </p:cNvSpPr>
          <p:nvPr>
            <p:ph type="body" sz="quarter" idx="12"/>
          </p:nvPr>
        </p:nvSpPr>
        <p:spPr>
          <a:xfrm>
            <a:off x="6840467" y="3292366"/>
            <a:ext cx="4160364" cy="1206741"/>
          </a:xfrm>
        </p:spPr>
        <p:txBody>
          <a:bodyPr/>
          <a:lstStyle/>
          <a:p>
            <a:r>
              <a:rPr lang="ca-ES" b="1" noProof="0" dirty="0">
                <a:cs typeface="Arial" panose="020B0604020202020204" pitchFamily="34" charset="0"/>
              </a:rPr>
              <a:t>Donem suport a les persones emprenedores </a:t>
            </a:r>
            <a:r>
              <a:rPr lang="ca-ES" noProof="0" dirty="0">
                <a:cs typeface="Arial" panose="020B0604020202020204" pitchFamily="34" charset="0"/>
              </a:rPr>
              <a:t>per convertir la seva idea de negoci en una empresa viable.</a:t>
            </a:r>
          </a:p>
          <a:p>
            <a:endParaRPr lang="ca-ES" noProof="0" dirty="0"/>
          </a:p>
        </p:txBody>
      </p:sp>
      <p:sp>
        <p:nvSpPr>
          <p:cNvPr id="16" name="Marcador de texto 15">
            <a:extLst>
              <a:ext uri="{FF2B5EF4-FFF2-40B4-BE49-F238E27FC236}">
                <a16:creationId xmlns:a16="http://schemas.microsoft.com/office/drawing/2014/main" xmlns="" id="{290C4D2F-8F73-2D43-90E1-39E198039E92}"/>
              </a:ext>
            </a:extLst>
          </p:cNvPr>
          <p:cNvSpPr>
            <a:spLocks noGrp="1"/>
          </p:cNvSpPr>
          <p:nvPr>
            <p:ph type="body" sz="quarter" idx="13"/>
          </p:nvPr>
        </p:nvSpPr>
        <p:spPr>
          <a:xfrm>
            <a:off x="6840467" y="4359825"/>
            <a:ext cx="4366840" cy="424351"/>
          </a:xfrm>
        </p:spPr>
        <p:txBody>
          <a:bodyPr/>
          <a:lstStyle/>
          <a:p>
            <a:r>
              <a:rPr lang="ca-ES" noProof="0" dirty="0">
                <a:cs typeface="Arial" panose="020B0604020202020204" pitchFamily="34" charset="0"/>
              </a:rPr>
              <a:t>barcelonactiva.cat/emprenedoria</a:t>
            </a:r>
          </a:p>
          <a:p>
            <a:endParaRPr lang="ca-ES" noProof="0" dirty="0"/>
          </a:p>
        </p:txBody>
      </p:sp>
      <p:sp>
        <p:nvSpPr>
          <p:cNvPr id="17" name="Marcador de texto 16">
            <a:extLst>
              <a:ext uri="{FF2B5EF4-FFF2-40B4-BE49-F238E27FC236}">
                <a16:creationId xmlns:a16="http://schemas.microsoft.com/office/drawing/2014/main" xmlns="" id="{13EF07E3-FA04-1B49-9701-A8739701E5F7}"/>
              </a:ext>
            </a:extLst>
          </p:cNvPr>
          <p:cNvSpPr>
            <a:spLocks noGrp="1"/>
          </p:cNvSpPr>
          <p:nvPr>
            <p:ph type="body" sz="quarter" idx="14"/>
          </p:nvPr>
        </p:nvSpPr>
        <p:spPr>
          <a:xfrm>
            <a:off x="1473185" y="5716752"/>
            <a:ext cx="3416449" cy="1149032"/>
          </a:xfrm>
        </p:spPr>
        <p:txBody>
          <a:bodyPr/>
          <a:lstStyle/>
          <a:p>
            <a:r>
              <a:rPr lang="ca-ES" b="1" noProof="0" dirty="0">
                <a:cs typeface="Arial" panose="020B0604020202020204" pitchFamily="34" charset="0"/>
              </a:rPr>
              <a:t>Ajudem les empreses i organitzacions </a:t>
            </a:r>
            <a:r>
              <a:rPr lang="ca-ES" noProof="0" dirty="0">
                <a:cs typeface="Arial" panose="020B0604020202020204" pitchFamily="34" charset="0"/>
              </a:rPr>
              <a:t>a créixer, connectar-se amb l’ecosistema i fer-se més competitives.</a:t>
            </a:r>
          </a:p>
        </p:txBody>
      </p:sp>
      <p:sp>
        <p:nvSpPr>
          <p:cNvPr id="18" name="Marcador de texto 17">
            <a:extLst>
              <a:ext uri="{FF2B5EF4-FFF2-40B4-BE49-F238E27FC236}">
                <a16:creationId xmlns:a16="http://schemas.microsoft.com/office/drawing/2014/main" xmlns="" id="{FA0F3F87-6890-4C48-A644-398F88392C06}"/>
              </a:ext>
            </a:extLst>
          </p:cNvPr>
          <p:cNvSpPr>
            <a:spLocks noGrp="1"/>
          </p:cNvSpPr>
          <p:nvPr>
            <p:ph type="body" sz="quarter" idx="15"/>
          </p:nvPr>
        </p:nvSpPr>
        <p:spPr>
          <a:xfrm>
            <a:off x="1473185" y="7075458"/>
            <a:ext cx="3781988" cy="424351"/>
          </a:xfrm>
        </p:spPr>
        <p:txBody>
          <a:bodyPr/>
          <a:lstStyle/>
          <a:p>
            <a:r>
              <a:rPr lang="ca-ES" noProof="0" dirty="0">
                <a:cs typeface="Arial" panose="020B0604020202020204" pitchFamily="34" charset="0"/>
              </a:rPr>
              <a:t>barcelonactiva.cat/empreses</a:t>
            </a:r>
          </a:p>
          <a:p>
            <a:endParaRPr lang="ca-ES" noProof="0" dirty="0"/>
          </a:p>
        </p:txBody>
      </p:sp>
      <p:sp>
        <p:nvSpPr>
          <p:cNvPr id="19" name="Marcador de texto 18">
            <a:extLst>
              <a:ext uri="{FF2B5EF4-FFF2-40B4-BE49-F238E27FC236}">
                <a16:creationId xmlns:a16="http://schemas.microsoft.com/office/drawing/2014/main" xmlns="" id="{95571022-3614-0541-84FF-CFC4179F8251}"/>
              </a:ext>
            </a:extLst>
          </p:cNvPr>
          <p:cNvSpPr>
            <a:spLocks noGrp="1"/>
          </p:cNvSpPr>
          <p:nvPr>
            <p:ph type="body" sz="quarter" idx="16"/>
          </p:nvPr>
        </p:nvSpPr>
        <p:spPr>
          <a:xfrm>
            <a:off x="6840468" y="5716753"/>
            <a:ext cx="3416449" cy="1206484"/>
          </a:xfrm>
        </p:spPr>
        <p:txBody>
          <a:bodyPr/>
          <a:lstStyle/>
          <a:p>
            <a:r>
              <a:rPr lang="ca-ES" b="1" noProof="0" dirty="0">
                <a:cs typeface="Arial" panose="020B0604020202020204" pitchFamily="34" charset="0"/>
              </a:rPr>
              <a:t>Oferim formació</a:t>
            </a:r>
            <a:r>
              <a:rPr lang="ca-ES" noProof="0" dirty="0">
                <a:cs typeface="Arial" panose="020B0604020202020204" pitchFamily="34" charset="0"/>
              </a:rPr>
              <a:t> a les persones que cerquen feina, emprenedores i professionals.</a:t>
            </a:r>
          </a:p>
          <a:p>
            <a:endParaRPr lang="ca-ES" noProof="0" dirty="0"/>
          </a:p>
        </p:txBody>
      </p:sp>
      <p:sp>
        <p:nvSpPr>
          <p:cNvPr id="20" name="Marcador de texto 19">
            <a:extLst>
              <a:ext uri="{FF2B5EF4-FFF2-40B4-BE49-F238E27FC236}">
                <a16:creationId xmlns:a16="http://schemas.microsoft.com/office/drawing/2014/main" xmlns="" id="{0E203BE2-F190-ED42-B84F-C4816869759E}"/>
              </a:ext>
            </a:extLst>
          </p:cNvPr>
          <p:cNvSpPr>
            <a:spLocks noGrp="1"/>
          </p:cNvSpPr>
          <p:nvPr>
            <p:ph type="body" sz="quarter" idx="17"/>
          </p:nvPr>
        </p:nvSpPr>
        <p:spPr>
          <a:xfrm>
            <a:off x="6840467" y="6817723"/>
            <a:ext cx="4160364" cy="424351"/>
          </a:xfrm>
        </p:spPr>
        <p:txBody>
          <a:bodyPr/>
          <a:lstStyle/>
          <a:p>
            <a:r>
              <a:rPr lang="ca-ES" noProof="0" dirty="0">
                <a:cs typeface="Arial" panose="020B0604020202020204" pitchFamily="34" charset="0"/>
              </a:rPr>
              <a:t>barcelonactiva.cat/</a:t>
            </a:r>
            <a:r>
              <a:rPr lang="ca-ES" noProof="0" dirty="0" err="1">
                <a:cs typeface="Arial" panose="020B0604020202020204" pitchFamily="34" charset="0"/>
              </a:rPr>
              <a:t>formacio</a:t>
            </a:r>
            <a:endParaRPr lang="ca-ES" noProof="0" dirty="0">
              <a:cs typeface="Arial" panose="020B0604020202020204" pitchFamily="34" charset="0"/>
            </a:endParaRPr>
          </a:p>
          <a:p>
            <a:endParaRPr lang="ca-ES" noProof="0" dirty="0"/>
          </a:p>
        </p:txBody>
      </p:sp>
      <p:pic>
        <p:nvPicPr>
          <p:cNvPr id="21" name="Imagen 20">
            <a:hlinkClick r:id="" action="ppaction://hlinkshowjump?jump=firstslide"/>
            <a:extLst>
              <a:ext uri="{FF2B5EF4-FFF2-40B4-BE49-F238E27FC236}">
                <a16:creationId xmlns:a16="http://schemas.microsoft.com/office/drawing/2014/main" xmlns="" id="{F2D6F8F7-A02C-E440-A1DB-83AEB72139BD}"/>
              </a:ext>
            </a:extLst>
          </p:cNvPr>
          <p:cNvPicPr>
            <a:picLocks noChangeAspect="1"/>
          </p:cNvPicPr>
          <p:nvPr/>
        </p:nvPicPr>
        <p:blipFill>
          <a:blip r:embed="rId3"/>
          <a:srcRect/>
          <a:stretch/>
        </p:blipFill>
        <p:spPr>
          <a:xfrm>
            <a:off x="15559893" y="330048"/>
            <a:ext cx="338667" cy="330505"/>
          </a:xfrm>
          <a:prstGeom prst="rect">
            <a:avLst/>
          </a:prstGeom>
        </p:spPr>
      </p:pic>
      <p:sp>
        <p:nvSpPr>
          <p:cNvPr id="22" name="Marcador de número de diapositiva 5">
            <a:extLst>
              <a:ext uri="{FF2B5EF4-FFF2-40B4-BE49-F238E27FC236}">
                <a16:creationId xmlns:a16="http://schemas.microsoft.com/office/drawing/2014/main" xmlns="" id="{11801842-F14E-CE41-9E20-CFDA7B70FD66}"/>
              </a:ext>
            </a:extLst>
          </p:cNvPr>
          <p:cNvSpPr txBox="1">
            <a:spLocks/>
          </p:cNvSpPr>
          <p:nvPr/>
        </p:nvSpPr>
        <p:spPr>
          <a:xfrm>
            <a:off x="15386173" y="8402822"/>
            <a:ext cx="553016" cy="486833"/>
          </a:xfrm>
          <a:prstGeom prst="rect">
            <a:avLst/>
          </a:prstGeom>
        </p:spPr>
        <p:txBody>
          <a:bodyPr/>
          <a:lstStyle>
            <a:defPPr>
              <a:defRPr lang="ca-ES"/>
            </a:defPPr>
            <a:lvl1pPr marL="0" algn="l" defTabSz="914400" rtl="0" eaLnBrk="1" latinLnBrk="0" hangingPunct="1">
              <a:defRPr sz="1000" kern="1200" baseline="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03D3AAA-C1BA-A340-8330-92513038C5B6}" type="slidenum">
              <a:rPr lang="es-ES" sz="1333">
                <a:solidFill>
                  <a:prstClr val="white"/>
                </a:solidFill>
              </a:rPr>
              <a:pPr algn="r"/>
              <a:t>3</a:t>
            </a:fld>
            <a:endParaRPr lang="es-ES" sz="1333" dirty="0">
              <a:solidFill>
                <a:prstClr val="white"/>
              </a:solidFill>
            </a:endParaRPr>
          </a:p>
        </p:txBody>
      </p:sp>
    </p:spTree>
    <p:extLst>
      <p:ext uri="{BB962C8B-B14F-4D97-AF65-F5344CB8AC3E}">
        <p14:creationId xmlns:p14="http://schemas.microsoft.com/office/powerpoint/2010/main" val="140467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xmlns="" id="{41F071FB-CDE2-2448-A91C-DAF302BF4DEF}"/>
              </a:ext>
            </a:extLst>
          </p:cNvPr>
          <p:cNvSpPr>
            <a:spLocks noGrp="1"/>
          </p:cNvSpPr>
          <p:nvPr>
            <p:ph type="body" sz="quarter" idx="16"/>
          </p:nvPr>
        </p:nvSpPr>
        <p:spPr/>
        <p:txBody>
          <a:bodyPr/>
          <a:lstStyle/>
          <a:p>
            <a:r>
              <a:rPr lang="ca-ES" noProof="0" dirty="0"/>
              <a:t>Seu Central</a:t>
            </a:r>
          </a:p>
        </p:txBody>
      </p:sp>
      <p:pic>
        <p:nvPicPr>
          <p:cNvPr id="40" name="Marcador de posición de imagen 39">
            <a:extLst>
              <a:ext uri="{FF2B5EF4-FFF2-40B4-BE49-F238E27FC236}">
                <a16:creationId xmlns:a16="http://schemas.microsoft.com/office/drawing/2014/main" xmlns="" id="{66A8162F-8A57-1D4A-8B13-42974275BF2E}"/>
              </a:ext>
            </a:extLst>
          </p:cNvPr>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rcRect l="452" r="452"/>
          <a:stretch>
            <a:fillRect/>
          </a:stretch>
        </p:blipFill>
        <p:spPr/>
      </p:pic>
      <p:pic>
        <p:nvPicPr>
          <p:cNvPr id="42" name="Marcador de posición de imagen 41">
            <a:extLst>
              <a:ext uri="{FF2B5EF4-FFF2-40B4-BE49-F238E27FC236}">
                <a16:creationId xmlns:a16="http://schemas.microsoft.com/office/drawing/2014/main" xmlns="" id="{70C9D4D8-C40F-C948-894C-250133E7C120}"/>
              </a:ext>
            </a:extLst>
          </p:cNvPr>
          <p:cNvPicPr>
            <a:picLocks noGrp="1" noChangeAspect="1"/>
          </p:cNvPicPr>
          <p:nvPr>
            <p:ph type="pic" sz="quarter" idx="19"/>
          </p:nvPr>
        </p:nvPicPr>
        <p:blipFill>
          <a:blip r:embed="rId3" cstate="print">
            <a:extLst>
              <a:ext uri="{28A0092B-C50C-407E-A947-70E740481C1C}">
                <a14:useLocalDpi xmlns:a14="http://schemas.microsoft.com/office/drawing/2010/main" val="0"/>
              </a:ext>
            </a:extLst>
          </a:blip>
          <a:srcRect l="452" r="452"/>
          <a:stretch>
            <a:fillRect/>
          </a:stretch>
        </p:blipFill>
        <p:spPr/>
      </p:pic>
      <p:pic>
        <p:nvPicPr>
          <p:cNvPr id="44" name="Marcador de posición de imagen 43">
            <a:extLst>
              <a:ext uri="{FF2B5EF4-FFF2-40B4-BE49-F238E27FC236}">
                <a16:creationId xmlns:a16="http://schemas.microsoft.com/office/drawing/2014/main" xmlns="" id="{439884C0-6FE9-BF42-BD7C-2A2B26C2843D}"/>
              </a:ext>
            </a:extLst>
          </p:cNvPr>
          <p:cNvPicPr>
            <a:picLocks noGrp="1" noChangeAspect="1"/>
          </p:cNvPicPr>
          <p:nvPr>
            <p:ph type="pic" sz="quarter" idx="20"/>
          </p:nvPr>
        </p:nvPicPr>
        <p:blipFill>
          <a:blip r:embed="rId4" cstate="print">
            <a:extLst>
              <a:ext uri="{28A0092B-C50C-407E-A947-70E740481C1C}">
                <a14:useLocalDpi xmlns:a14="http://schemas.microsoft.com/office/drawing/2010/main" val="0"/>
              </a:ext>
            </a:extLst>
          </a:blip>
          <a:srcRect l="452" r="452"/>
          <a:stretch>
            <a:fillRect/>
          </a:stretch>
        </p:blipFill>
        <p:spPr/>
      </p:pic>
      <p:pic>
        <p:nvPicPr>
          <p:cNvPr id="46" name="Marcador de posición de imagen 45">
            <a:extLst>
              <a:ext uri="{FF2B5EF4-FFF2-40B4-BE49-F238E27FC236}">
                <a16:creationId xmlns:a16="http://schemas.microsoft.com/office/drawing/2014/main" xmlns="" id="{74EA09F3-FAC9-2641-AAB9-B564BC8BC585}"/>
              </a:ext>
            </a:extLst>
          </p:cNvPr>
          <p:cNvPicPr>
            <a:picLocks noGrp="1" noChangeAspect="1"/>
          </p:cNvPicPr>
          <p:nvPr>
            <p:ph type="pic" sz="quarter" idx="21"/>
          </p:nvPr>
        </p:nvPicPr>
        <p:blipFill>
          <a:blip r:embed="rId5" cstate="print">
            <a:extLst>
              <a:ext uri="{28A0092B-C50C-407E-A947-70E740481C1C}">
                <a14:useLocalDpi xmlns:a14="http://schemas.microsoft.com/office/drawing/2010/main" val="0"/>
              </a:ext>
            </a:extLst>
          </a:blip>
          <a:srcRect l="452" r="452"/>
          <a:stretch>
            <a:fillRect/>
          </a:stretch>
        </p:blipFill>
        <p:spPr/>
      </p:pic>
      <p:pic>
        <p:nvPicPr>
          <p:cNvPr id="50" name="Marcador de posición de imagen 49">
            <a:extLst>
              <a:ext uri="{FF2B5EF4-FFF2-40B4-BE49-F238E27FC236}">
                <a16:creationId xmlns:a16="http://schemas.microsoft.com/office/drawing/2014/main" xmlns="" id="{255163C1-218F-6447-9472-AA6AB10B8F84}"/>
              </a:ext>
            </a:extLst>
          </p:cNvPr>
          <p:cNvPicPr>
            <a:picLocks noGrp="1" noChangeAspect="1"/>
          </p:cNvPicPr>
          <p:nvPr>
            <p:ph type="pic" sz="quarter" idx="27"/>
          </p:nvPr>
        </p:nvPicPr>
        <p:blipFill>
          <a:blip r:embed="rId6" cstate="print">
            <a:extLst>
              <a:ext uri="{28A0092B-C50C-407E-A947-70E740481C1C}">
                <a14:useLocalDpi xmlns:a14="http://schemas.microsoft.com/office/drawing/2010/main" val="0"/>
              </a:ext>
            </a:extLst>
          </a:blip>
          <a:srcRect l="452" r="452"/>
          <a:stretch>
            <a:fillRect/>
          </a:stretch>
        </p:blipFill>
        <p:spPr/>
      </p:pic>
      <p:pic>
        <p:nvPicPr>
          <p:cNvPr id="52" name="Marcador de posición de imagen 51">
            <a:extLst>
              <a:ext uri="{FF2B5EF4-FFF2-40B4-BE49-F238E27FC236}">
                <a16:creationId xmlns:a16="http://schemas.microsoft.com/office/drawing/2014/main" xmlns="" id="{EC5D6D00-4FA8-3044-9E4F-AB9A3E207A39}"/>
              </a:ext>
            </a:extLst>
          </p:cNvPr>
          <p:cNvPicPr>
            <a:picLocks noGrp="1" noChangeAspect="1"/>
          </p:cNvPicPr>
          <p:nvPr>
            <p:ph type="pic" sz="quarter" idx="28"/>
          </p:nvPr>
        </p:nvPicPr>
        <p:blipFill>
          <a:blip r:embed="rId7" cstate="print">
            <a:extLst>
              <a:ext uri="{28A0092B-C50C-407E-A947-70E740481C1C}">
                <a14:useLocalDpi xmlns:a14="http://schemas.microsoft.com/office/drawing/2010/main" val="0"/>
              </a:ext>
            </a:extLst>
          </a:blip>
          <a:srcRect l="452" r="452"/>
          <a:stretch>
            <a:fillRect/>
          </a:stretch>
        </p:blipFill>
        <p:spPr/>
      </p:pic>
      <p:pic>
        <p:nvPicPr>
          <p:cNvPr id="54" name="Marcador de posición de imagen 53">
            <a:extLst>
              <a:ext uri="{FF2B5EF4-FFF2-40B4-BE49-F238E27FC236}">
                <a16:creationId xmlns:a16="http://schemas.microsoft.com/office/drawing/2014/main" xmlns="" id="{D77D0D58-EC10-F64F-9096-FF51884B39DD}"/>
              </a:ext>
            </a:extLst>
          </p:cNvPr>
          <p:cNvPicPr>
            <a:picLocks noGrp="1" noChangeAspect="1"/>
          </p:cNvPicPr>
          <p:nvPr>
            <p:ph type="pic" sz="quarter" idx="29"/>
          </p:nvPr>
        </p:nvPicPr>
        <p:blipFill>
          <a:blip r:embed="rId8" cstate="print">
            <a:extLst>
              <a:ext uri="{28A0092B-C50C-407E-A947-70E740481C1C}">
                <a14:useLocalDpi xmlns:a14="http://schemas.microsoft.com/office/drawing/2010/main" val="0"/>
              </a:ext>
            </a:extLst>
          </a:blip>
          <a:srcRect l="452" r="452"/>
          <a:stretch>
            <a:fillRect/>
          </a:stretch>
        </p:blipFill>
        <p:spPr/>
      </p:pic>
      <p:pic>
        <p:nvPicPr>
          <p:cNvPr id="48" name="Marcador de posición de imagen 47">
            <a:extLst>
              <a:ext uri="{FF2B5EF4-FFF2-40B4-BE49-F238E27FC236}">
                <a16:creationId xmlns:a16="http://schemas.microsoft.com/office/drawing/2014/main" xmlns="" id="{2BB0C859-DD9E-0845-823E-12FD75BD6F0D}"/>
              </a:ext>
            </a:extLst>
          </p:cNvPr>
          <p:cNvPicPr>
            <a:picLocks noGrp="1" noChangeAspect="1"/>
          </p:cNvPicPr>
          <p:nvPr>
            <p:ph type="pic" sz="quarter" idx="33"/>
          </p:nvPr>
        </p:nvPicPr>
        <p:blipFill>
          <a:blip r:embed="rId9" cstate="print">
            <a:extLst>
              <a:ext uri="{28A0092B-C50C-407E-A947-70E740481C1C}">
                <a14:useLocalDpi xmlns:a14="http://schemas.microsoft.com/office/drawing/2010/main" val="0"/>
              </a:ext>
            </a:extLst>
          </a:blip>
          <a:srcRect l="452" r="452"/>
          <a:stretch>
            <a:fillRect/>
          </a:stretch>
        </p:blipFill>
        <p:spPr/>
      </p:pic>
      <p:pic>
        <p:nvPicPr>
          <p:cNvPr id="58" name="Marcador de posición de imagen 57">
            <a:extLst>
              <a:ext uri="{FF2B5EF4-FFF2-40B4-BE49-F238E27FC236}">
                <a16:creationId xmlns:a16="http://schemas.microsoft.com/office/drawing/2014/main" xmlns="" id="{EF16EE68-6854-B64C-9BCA-D932BCAE2761}"/>
              </a:ext>
            </a:extLst>
          </p:cNvPr>
          <p:cNvPicPr>
            <a:picLocks noGrp="1" noChangeAspect="1"/>
          </p:cNvPicPr>
          <p:nvPr>
            <p:ph type="pic" sz="quarter" idx="35"/>
          </p:nvPr>
        </p:nvPicPr>
        <p:blipFill>
          <a:blip r:embed="rId10" cstate="print">
            <a:extLst>
              <a:ext uri="{28A0092B-C50C-407E-A947-70E740481C1C}">
                <a14:useLocalDpi xmlns:a14="http://schemas.microsoft.com/office/drawing/2010/main" val="0"/>
              </a:ext>
            </a:extLst>
          </a:blip>
          <a:srcRect l="452" r="452"/>
          <a:stretch>
            <a:fillRect/>
          </a:stretch>
        </p:blipFill>
        <p:spPr/>
      </p:pic>
      <p:pic>
        <p:nvPicPr>
          <p:cNvPr id="60" name="Marcador de posición de imagen 59">
            <a:extLst>
              <a:ext uri="{FF2B5EF4-FFF2-40B4-BE49-F238E27FC236}">
                <a16:creationId xmlns:a16="http://schemas.microsoft.com/office/drawing/2014/main" xmlns="" id="{D5CD1281-1232-9B48-8A3A-DB009F201B38}"/>
              </a:ext>
            </a:extLst>
          </p:cNvPr>
          <p:cNvPicPr>
            <a:picLocks noGrp="1" noChangeAspect="1"/>
          </p:cNvPicPr>
          <p:nvPr>
            <p:ph type="pic" sz="quarter" idx="36"/>
          </p:nvPr>
        </p:nvPicPr>
        <p:blipFill>
          <a:blip r:embed="rId11" cstate="print">
            <a:extLst>
              <a:ext uri="{28A0092B-C50C-407E-A947-70E740481C1C}">
                <a14:useLocalDpi xmlns:a14="http://schemas.microsoft.com/office/drawing/2010/main" val="0"/>
              </a:ext>
            </a:extLst>
          </a:blip>
          <a:srcRect l="452" r="452"/>
          <a:stretch>
            <a:fillRect/>
          </a:stretch>
        </p:blipFill>
        <p:spPr/>
      </p:pic>
      <p:pic>
        <p:nvPicPr>
          <p:cNvPr id="56" name="Marcador de posición de imagen 55">
            <a:extLst>
              <a:ext uri="{FF2B5EF4-FFF2-40B4-BE49-F238E27FC236}">
                <a16:creationId xmlns:a16="http://schemas.microsoft.com/office/drawing/2014/main" xmlns="" id="{7C5A8B62-448F-1A42-B142-8C9384A492F1}"/>
              </a:ext>
            </a:extLst>
          </p:cNvPr>
          <p:cNvPicPr>
            <a:picLocks noGrp="1" noChangeAspect="1"/>
          </p:cNvPicPr>
          <p:nvPr>
            <p:ph type="pic" sz="quarter" idx="41"/>
          </p:nvPr>
        </p:nvPicPr>
        <p:blipFill>
          <a:blip r:embed="rId12" cstate="print">
            <a:extLst>
              <a:ext uri="{28A0092B-C50C-407E-A947-70E740481C1C}">
                <a14:useLocalDpi xmlns:a14="http://schemas.microsoft.com/office/drawing/2010/main" val="0"/>
              </a:ext>
            </a:extLst>
          </a:blip>
          <a:srcRect l="452" r="452"/>
          <a:stretch>
            <a:fillRect/>
          </a:stretch>
        </p:blipFill>
        <p:spPr/>
      </p:pic>
      <p:sp>
        <p:nvSpPr>
          <p:cNvPr id="16" name="Marcador de texto 15">
            <a:extLst>
              <a:ext uri="{FF2B5EF4-FFF2-40B4-BE49-F238E27FC236}">
                <a16:creationId xmlns:a16="http://schemas.microsoft.com/office/drawing/2014/main" xmlns="" id="{197EF72A-F75F-7044-8443-7649BF66EBA1}"/>
              </a:ext>
            </a:extLst>
          </p:cNvPr>
          <p:cNvSpPr>
            <a:spLocks noGrp="1"/>
          </p:cNvSpPr>
          <p:nvPr>
            <p:ph type="body" sz="quarter" idx="42"/>
          </p:nvPr>
        </p:nvSpPr>
        <p:spPr>
          <a:xfrm>
            <a:off x="2208107" y="3211527"/>
            <a:ext cx="2850872" cy="205184"/>
          </a:xfrm>
        </p:spPr>
        <p:txBody>
          <a:bodyPr/>
          <a:lstStyle/>
          <a:p>
            <a:r>
              <a:rPr lang="ca-ES" noProof="0" dirty="0">
                <a:cs typeface="Arial" panose="020B0604020202020204" pitchFamily="34" charset="0"/>
              </a:rPr>
              <a:t>Oficines de Barcelona Activa.</a:t>
            </a:r>
          </a:p>
        </p:txBody>
      </p:sp>
      <p:sp>
        <p:nvSpPr>
          <p:cNvPr id="17" name="Marcador de texto 16">
            <a:extLst>
              <a:ext uri="{FF2B5EF4-FFF2-40B4-BE49-F238E27FC236}">
                <a16:creationId xmlns:a16="http://schemas.microsoft.com/office/drawing/2014/main" xmlns="" id="{4E9CA522-4F40-FE44-BE54-4110E62E5951}"/>
              </a:ext>
            </a:extLst>
          </p:cNvPr>
          <p:cNvSpPr>
            <a:spLocks noGrp="1"/>
          </p:cNvSpPr>
          <p:nvPr>
            <p:ph type="body" sz="quarter" idx="43"/>
          </p:nvPr>
        </p:nvSpPr>
        <p:spPr>
          <a:xfrm>
            <a:off x="7405748" y="2878537"/>
            <a:ext cx="2850872" cy="269304"/>
          </a:xfrm>
        </p:spPr>
        <p:txBody>
          <a:bodyPr/>
          <a:lstStyle/>
          <a:p>
            <a:r>
              <a:rPr lang="ca-ES" noProof="0" dirty="0"/>
              <a:t>Centre  d’Emprenedoria</a:t>
            </a:r>
          </a:p>
        </p:txBody>
      </p:sp>
      <p:sp>
        <p:nvSpPr>
          <p:cNvPr id="18" name="Marcador de texto 17">
            <a:extLst>
              <a:ext uri="{FF2B5EF4-FFF2-40B4-BE49-F238E27FC236}">
                <a16:creationId xmlns:a16="http://schemas.microsoft.com/office/drawing/2014/main" xmlns="" id="{708BD529-0B97-6B40-98E8-EB0869223924}"/>
              </a:ext>
            </a:extLst>
          </p:cNvPr>
          <p:cNvSpPr>
            <a:spLocks noGrp="1"/>
          </p:cNvSpPr>
          <p:nvPr>
            <p:ph type="body" sz="quarter" idx="44"/>
          </p:nvPr>
        </p:nvSpPr>
        <p:spPr>
          <a:xfrm>
            <a:off x="7418285" y="3461660"/>
            <a:ext cx="2850872" cy="410369"/>
          </a:xfrm>
        </p:spPr>
        <p:txBody>
          <a:bodyPr/>
          <a:lstStyle/>
          <a:p>
            <a:r>
              <a:rPr lang="ca-ES" noProof="0" dirty="0">
                <a:cs typeface="Arial" panose="020B0604020202020204" pitchFamily="34" charset="0"/>
              </a:rPr>
              <a:t>L’equipament dels emprenedors i les emprenedores de la ciutat.</a:t>
            </a:r>
          </a:p>
        </p:txBody>
      </p:sp>
      <p:sp>
        <p:nvSpPr>
          <p:cNvPr id="19" name="Marcador de texto 18">
            <a:extLst>
              <a:ext uri="{FF2B5EF4-FFF2-40B4-BE49-F238E27FC236}">
                <a16:creationId xmlns:a16="http://schemas.microsoft.com/office/drawing/2014/main" xmlns="" id="{CC2C620A-1A26-5A4A-A652-834D7586E8A4}"/>
              </a:ext>
            </a:extLst>
          </p:cNvPr>
          <p:cNvSpPr>
            <a:spLocks noGrp="1"/>
          </p:cNvSpPr>
          <p:nvPr>
            <p:ph type="body" sz="quarter" idx="45"/>
          </p:nvPr>
        </p:nvSpPr>
        <p:spPr>
          <a:xfrm>
            <a:off x="12603389" y="2878537"/>
            <a:ext cx="3044691" cy="269304"/>
          </a:xfrm>
        </p:spPr>
        <p:txBody>
          <a:bodyPr/>
          <a:lstStyle/>
          <a:p>
            <a:r>
              <a:rPr lang="ca-ES" noProof="0" dirty="0"/>
              <a:t>Cibernàrium Nou Barris</a:t>
            </a:r>
          </a:p>
        </p:txBody>
      </p:sp>
      <p:sp>
        <p:nvSpPr>
          <p:cNvPr id="20" name="Marcador de texto 19">
            <a:extLst>
              <a:ext uri="{FF2B5EF4-FFF2-40B4-BE49-F238E27FC236}">
                <a16:creationId xmlns:a16="http://schemas.microsoft.com/office/drawing/2014/main" xmlns="" id="{AD80C755-EBA5-AE4D-9394-98FCCFA90887}"/>
              </a:ext>
            </a:extLst>
          </p:cNvPr>
          <p:cNvSpPr>
            <a:spLocks noGrp="1"/>
          </p:cNvSpPr>
          <p:nvPr>
            <p:ph type="body" sz="quarter" idx="46"/>
          </p:nvPr>
        </p:nvSpPr>
        <p:spPr>
          <a:xfrm>
            <a:off x="12603389" y="3211528"/>
            <a:ext cx="2850872" cy="410369"/>
          </a:xfrm>
        </p:spPr>
        <p:txBody>
          <a:bodyPr/>
          <a:lstStyle/>
          <a:p>
            <a:r>
              <a:rPr lang="ca-ES" noProof="0" dirty="0">
                <a:cs typeface="Arial" panose="020B0604020202020204" pitchFamily="34" charset="0"/>
              </a:rPr>
              <a:t>Centre de formació digital d’iniciació ubicat al Parc Tecnològic.</a:t>
            </a:r>
          </a:p>
        </p:txBody>
      </p:sp>
      <p:sp>
        <p:nvSpPr>
          <p:cNvPr id="21" name="Marcador de texto 20">
            <a:extLst>
              <a:ext uri="{FF2B5EF4-FFF2-40B4-BE49-F238E27FC236}">
                <a16:creationId xmlns:a16="http://schemas.microsoft.com/office/drawing/2014/main" xmlns="" id="{D3C51280-91B0-2E4C-BF3E-7933C9E7C8F9}"/>
              </a:ext>
            </a:extLst>
          </p:cNvPr>
          <p:cNvSpPr>
            <a:spLocks noGrp="1"/>
          </p:cNvSpPr>
          <p:nvPr>
            <p:ph type="body" sz="quarter" idx="47"/>
          </p:nvPr>
        </p:nvSpPr>
        <p:spPr/>
        <p:txBody>
          <a:bodyPr/>
          <a:lstStyle/>
          <a:p>
            <a:r>
              <a:rPr lang="ca-ES" noProof="0" dirty="0"/>
              <a:t>Porta22</a:t>
            </a:r>
          </a:p>
        </p:txBody>
      </p:sp>
      <p:sp>
        <p:nvSpPr>
          <p:cNvPr id="22" name="Marcador de texto 21">
            <a:extLst>
              <a:ext uri="{FF2B5EF4-FFF2-40B4-BE49-F238E27FC236}">
                <a16:creationId xmlns:a16="http://schemas.microsoft.com/office/drawing/2014/main" xmlns="" id="{0E1982F4-DE22-F04F-87A6-8E1FF8A4BEF6}"/>
              </a:ext>
            </a:extLst>
          </p:cNvPr>
          <p:cNvSpPr>
            <a:spLocks noGrp="1"/>
          </p:cNvSpPr>
          <p:nvPr>
            <p:ph type="body" sz="quarter" idx="48"/>
          </p:nvPr>
        </p:nvSpPr>
        <p:spPr>
          <a:xfrm>
            <a:off x="2208107" y="4713069"/>
            <a:ext cx="2850872" cy="410369"/>
          </a:xfrm>
        </p:spPr>
        <p:txBody>
          <a:bodyPr/>
          <a:lstStyle/>
          <a:p>
            <a:r>
              <a:rPr lang="ca-ES" noProof="0" dirty="0">
                <a:cs typeface="Arial" panose="020B0604020202020204" pitchFamily="34" charset="0"/>
              </a:rPr>
              <a:t>2.000 m</a:t>
            </a:r>
            <a:r>
              <a:rPr lang="ca-ES" baseline="30000" noProof="0" dirty="0">
                <a:cs typeface="Arial" panose="020B0604020202020204" pitchFamily="34" charset="0"/>
              </a:rPr>
              <a:t>2</a:t>
            </a:r>
            <a:r>
              <a:rPr lang="ca-ES" noProof="0" dirty="0">
                <a:cs typeface="Arial" panose="020B0604020202020204" pitchFamily="34" charset="0"/>
              </a:rPr>
              <a:t> per a l’ocupació i la carrera professional.</a:t>
            </a:r>
          </a:p>
        </p:txBody>
      </p:sp>
      <p:sp>
        <p:nvSpPr>
          <p:cNvPr id="24" name="Marcador de texto 23">
            <a:extLst>
              <a:ext uri="{FF2B5EF4-FFF2-40B4-BE49-F238E27FC236}">
                <a16:creationId xmlns:a16="http://schemas.microsoft.com/office/drawing/2014/main" xmlns="" id="{5FFE7308-8DB7-A643-B8A1-955C24F6A53E}"/>
              </a:ext>
            </a:extLst>
          </p:cNvPr>
          <p:cNvSpPr>
            <a:spLocks noGrp="1"/>
          </p:cNvSpPr>
          <p:nvPr>
            <p:ph type="body" sz="quarter" idx="50"/>
          </p:nvPr>
        </p:nvSpPr>
        <p:spPr>
          <a:xfrm>
            <a:off x="7405748" y="4713069"/>
            <a:ext cx="2850872" cy="410369"/>
          </a:xfrm>
        </p:spPr>
        <p:txBody>
          <a:bodyPr/>
          <a:lstStyle/>
          <a:p>
            <a:r>
              <a:rPr lang="ca-ES" noProof="0" dirty="0">
                <a:cs typeface="Arial" panose="020B0604020202020204" pitchFamily="34" charset="0"/>
              </a:rPr>
              <a:t>L’equipament de les empreses innovadores de nova creació.</a:t>
            </a:r>
          </a:p>
        </p:txBody>
      </p:sp>
      <p:sp>
        <p:nvSpPr>
          <p:cNvPr id="25" name="Marcador de texto 24">
            <a:extLst>
              <a:ext uri="{FF2B5EF4-FFF2-40B4-BE49-F238E27FC236}">
                <a16:creationId xmlns:a16="http://schemas.microsoft.com/office/drawing/2014/main" xmlns="" id="{0477F622-3ACF-E740-92FA-4A47B5E7291C}"/>
              </a:ext>
            </a:extLst>
          </p:cNvPr>
          <p:cNvSpPr>
            <a:spLocks noGrp="1"/>
          </p:cNvSpPr>
          <p:nvPr>
            <p:ph type="body" sz="quarter" idx="51"/>
          </p:nvPr>
        </p:nvSpPr>
        <p:spPr/>
        <p:txBody>
          <a:bodyPr/>
          <a:lstStyle/>
          <a:p>
            <a:r>
              <a:rPr lang="ca-ES" noProof="0" dirty="0"/>
              <a:t>Parc Tecnològic</a:t>
            </a:r>
          </a:p>
        </p:txBody>
      </p:sp>
      <p:sp>
        <p:nvSpPr>
          <p:cNvPr id="26" name="Marcador de texto 25">
            <a:extLst>
              <a:ext uri="{FF2B5EF4-FFF2-40B4-BE49-F238E27FC236}">
                <a16:creationId xmlns:a16="http://schemas.microsoft.com/office/drawing/2014/main" xmlns="" id="{1BA919CA-ADCB-4F4D-A761-618F2E30B91B}"/>
              </a:ext>
            </a:extLst>
          </p:cNvPr>
          <p:cNvSpPr>
            <a:spLocks noGrp="1"/>
          </p:cNvSpPr>
          <p:nvPr>
            <p:ph type="body" sz="quarter" idx="52"/>
          </p:nvPr>
        </p:nvSpPr>
        <p:spPr>
          <a:xfrm>
            <a:off x="12603389" y="4764952"/>
            <a:ext cx="2850872" cy="410369"/>
          </a:xfrm>
        </p:spPr>
        <p:txBody>
          <a:bodyPr/>
          <a:lstStyle/>
          <a:p>
            <a:r>
              <a:rPr lang="ca-ES" noProof="0" dirty="0">
                <a:cs typeface="Arial" panose="020B0604020202020204" pitchFamily="34" charset="0"/>
              </a:rPr>
              <a:t>Clúster d’innovació al nord de la ciutat.</a:t>
            </a:r>
          </a:p>
        </p:txBody>
      </p:sp>
      <p:sp>
        <p:nvSpPr>
          <p:cNvPr id="27" name="Marcador de texto 26">
            <a:extLst>
              <a:ext uri="{FF2B5EF4-FFF2-40B4-BE49-F238E27FC236}">
                <a16:creationId xmlns:a16="http://schemas.microsoft.com/office/drawing/2014/main" xmlns="" id="{2B1A2DBE-8F07-AD42-96BE-0A868FB57609}"/>
              </a:ext>
            </a:extLst>
          </p:cNvPr>
          <p:cNvSpPr>
            <a:spLocks noGrp="1"/>
          </p:cNvSpPr>
          <p:nvPr>
            <p:ph type="body" sz="quarter" idx="53"/>
          </p:nvPr>
        </p:nvSpPr>
        <p:spPr/>
        <p:txBody>
          <a:bodyPr/>
          <a:lstStyle/>
          <a:p>
            <a:r>
              <a:rPr lang="ca-ES" noProof="0" dirty="0"/>
              <a:t>El Convent</a:t>
            </a:r>
          </a:p>
        </p:txBody>
      </p:sp>
      <p:sp>
        <p:nvSpPr>
          <p:cNvPr id="28" name="Marcador de texto 27">
            <a:extLst>
              <a:ext uri="{FF2B5EF4-FFF2-40B4-BE49-F238E27FC236}">
                <a16:creationId xmlns:a16="http://schemas.microsoft.com/office/drawing/2014/main" xmlns="" id="{3BCCE615-B6C0-664B-AF51-66941A77597F}"/>
              </a:ext>
            </a:extLst>
          </p:cNvPr>
          <p:cNvSpPr>
            <a:spLocks noGrp="1"/>
          </p:cNvSpPr>
          <p:nvPr>
            <p:ph type="body" sz="quarter" idx="54"/>
          </p:nvPr>
        </p:nvSpPr>
        <p:spPr>
          <a:xfrm>
            <a:off x="2208107" y="6317280"/>
            <a:ext cx="2850872" cy="410369"/>
          </a:xfrm>
        </p:spPr>
        <p:txBody>
          <a:bodyPr/>
          <a:lstStyle/>
          <a:p>
            <a:r>
              <a:rPr lang="ca-ES" noProof="0" dirty="0">
                <a:cs typeface="Arial" panose="020B0604020202020204" pitchFamily="34" charset="0"/>
              </a:rPr>
              <a:t>L’equipament referent en ocupació per a joves, a Ciutat Vella.</a:t>
            </a:r>
          </a:p>
        </p:txBody>
      </p:sp>
      <p:sp>
        <p:nvSpPr>
          <p:cNvPr id="29" name="Marcador de texto 28">
            <a:extLst>
              <a:ext uri="{FF2B5EF4-FFF2-40B4-BE49-F238E27FC236}">
                <a16:creationId xmlns:a16="http://schemas.microsoft.com/office/drawing/2014/main" xmlns="" id="{D6BE36E8-5E23-2445-9036-4D20C1CF8357}"/>
              </a:ext>
            </a:extLst>
          </p:cNvPr>
          <p:cNvSpPr>
            <a:spLocks noGrp="1"/>
          </p:cNvSpPr>
          <p:nvPr>
            <p:ph type="body" sz="quarter" idx="55"/>
          </p:nvPr>
        </p:nvSpPr>
        <p:spPr>
          <a:xfrm>
            <a:off x="7405748" y="5984289"/>
            <a:ext cx="2710589" cy="538609"/>
          </a:xfrm>
        </p:spPr>
        <p:txBody>
          <a:bodyPr/>
          <a:lstStyle/>
          <a:p>
            <a:r>
              <a:rPr lang="ca-ES" noProof="0" dirty="0"/>
              <a:t>Oficina d’Atenció a les Empreses</a:t>
            </a:r>
          </a:p>
        </p:txBody>
      </p:sp>
      <p:sp>
        <p:nvSpPr>
          <p:cNvPr id="30" name="Marcador de texto 29">
            <a:extLst>
              <a:ext uri="{FF2B5EF4-FFF2-40B4-BE49-F238E27FC236}">
                <a16:creationId xmlns:a16="http://schemas.microsoft.com/office/drawing/2014/main" xmlns="" id="{E24CEEAC-A96F-5142-8D68-1647F674A3D5}"/>
              </a:ext>
            </a:extLst>
          </p:cNvPr>
          <p:cNvSpPr>
            <a:spLocks noGrp="1"/>
          </p:cNvSpPr>
          <p:nvPr>
            <p:ph type="body" sz="quarter" idx="56"/>
          </p:nvPr>
        </p:nvSpPr>
        <p:spPr>
          <a:xfrm>
            <a:off x="7405748" y="6576814"/>
            <a:ext cx="2850872" cy="410369"/>
          </a:xfrm>
        </p:spPr>
        <p:txBody>
          <a:bodyPr/>
          <a:lstStyle/>
          <a:p>
            <a:r>
              <a:rPr lang="ca-ES" noProof="0" dirty="0">
                <a:cs typeface="Arial" panose="020B0604020202020204" pitchFamily="34" charset="0"/>
              </a:rPr>
              <a:t>L’espai de referència per a les empreses i pimes de Barcelona.</a:t>
            </a:r>
          </a:p>
        </p:txBody>
      </p:sp>
      <p:sp>
        <p:nvSpPr>
          <p:cNvPr id="31" name="Marcador de texto 30">
            <a:extLst>
              <a:ext uri="{FF2B5EF4-FFF2-40B4-BE49-F238E27FC236}">
                <a16:creationId xmlns:a16="http://schemas.microsoft.com/office/drawing/2014/main" xmlns="" id="{D334977A-768E-5444-93DD-5695FF3B07EC}"/>
              </a:ext>
            </a:extLst>
          </p:cNvPr>
          <p:cNvSpPr>
            <a:spLocks noGrp="1"/>
          </p:cNvSpPr>
          <p:nvPr>
            <p:ph type="body" sz="quarter" idx="57"/>
          </p:nvPr>
        </p:nvSpPr>
        <p:spPr/>
        <p:txBody>
          <a:bodyPr/>
          <a:lstStyle/>
          <a:p>
            <a:r>
              <a:rPr lang="ca-ES" noProof="0" dirty="0"/>
              <a:t>LIDERA</a:t>
            </a:r>
          </a:p>
        </p:txBody>
      </p:sp>
      <p:sp>
        <p:nvSpPr>
          <p:cNvPr id="32" name="Marcador de texto 31">
            <a:extLst>
              <a:ext uri="{FF2B5EF4-FFF2-40B4-BE49-F238E27FC236}">
                <a16:creationId xmlns:a16="http://schemas.microsoft.com/office/drawing/2014/main" xmlns="" id="{9FDF4AC5-F6EA-9D46-88AF-CD853E631CA6}"/>
              </a:ext>
            </a:extLst>
          </p:cNvPr>
          <p:cNvSpPr>
            <a:spLocks noGrp="1"/>
          </p:cNvSpPr>
          <p:nvPr>
            <p:ph type="body" sz="quarter" idx="58"/>
          </p:nvPr>
        </p:nvSpPr>
        <p:spPr>
          <a:xfrm>
            <a:off x="12603389" y="6304309"/>
            <a:ext cx="2850872" cy="410369"/>
          </a:xfrm>
        </p:spPr>
        <p:txBody>
          <a:bodyPr/>
          <a:lstStyle/>
          <a:p>
            <a:r>
              <a:rPr lang="ca-ES" noProof="0" dirty="0">
                <a:cs typeface="Arial" panose="020B0604020202020204" pitchFamily="34" charset="0"/>
              </a:rPr>
              <a:t>Espai per a dones professionals, directives i emprenedores.</a:t>
            </a:r>
          </a:p>
        </p:txBody>
      </p:sp>
      <p:sp>
        <p:nvSpPr>
          <p:cNvPr id="33" name="Marcador de texto 32">
            <a:extLst>
              <a:ext uri="{FF2B5EF4-FFF2-40B4-BE49-F238E27FC236}">
                <a16:creationId xmlns:a16="http://schemas.microsoft.com/office/drawing/2014/main" xmlns="" id="{E830DCA6-971B-B74C-82DB-43CA960C964B}"/>
              </a:ext>
            </a:extLst>
          </p:cNvPr>
          <p:cNvSpPr>
            <a:spLocks noGrp="1"/>
          </p:cNvSpPr>
          <p:nvPr>
            <p:ph type="body" sz="quarter" idx="59"/>
          </p:nvPr>
        </p:nvSpPr>
        <p:spPr/>
        <p:txBody>
          <a:bodyPr/>
          <a:lstStyle/>
          <a:p>
            <a:r>
              <a:rPr lang="ca-ES" noProof="0" dirty="0"/>
              <a:t>InnoBA</a:t>
            </a:r>
          </a:p>
        </p:txBody>
      </p:sp>
      <p:sp>
        <p:nvSpPr>
          <p:cNvPr id="34" name="Marcador de texto 33">
            <a:extLst>
              <a:ext uri="{FF2B5EF4-FFF2-40B4-BE49-F238E27FC236}">
                <a16:creationId xmlns:a16="http://schemas.microsoft.com/office/drawing/2014/main" xmlns="" id="{FDEED20C-CB64-364A-B863-BEAB12288A49}"/>
              </a:ext>
            </a:extLst>
          </p:cNvPr>
          <p:cNvSpPr>
            <a:spLocks noGrp="1"/>
          </p:cNvSpPr>
          <p:nvPr>
            <p:ph type="body" sz="quarter" idx="60"/>
          </p:nvPr>
        </p:nvSpPr>
        <p:spPr>
          <a:xfrm>
            <a:off x="2208107" y="7922176"/>
            <a:ext cx="2850872" cy="410369"/>
          </a:xfrm>
        </p:spPr>
        <p:txBody>
          <a:bodyPr/>
          <a:lstStyle/>
          <a:p>
            <a:r>
              <a:rPr lang="ca-ES" noProof="0" dirty="0">
                <a:cs typeface="Arial" panose="020B0604020202020204" pitchFamily="34" charset="0"/>
              </a:rPr>
              <a:t>Centre per a la innovació socioeconòmica, </a:t>
            </a:r>
            <a:r>
              <a:rPr lang="ca-ES" dirty="0">
                <a:cs typeface="Arial" panose="020B0604020202020204" pitchFamily="34" charset="0"/>
              </a:rPr>
              <a:t>a Ca n'Andalet.</a:t>
            </a:r>
            <a:endParaRPr lang="ca-ES" noProof="0" dirty="0">
              <a:cs typeface="Arial" panose="020B0604020202020204" pitchFamily="34" charset="0"/>
            </a:endParaRPr>
          </a:p>
        </p:txBody>
      </p:sp>
      <p:sp>
        <p:nvSpPr>
          <p:cNvPr id="35" name="Marcador de texto 34">
            <a:extLst>
              <a:ext uri="{FF2B5EF4-FFF2-40B4-BE49-F238E27FC236}">
                <a16:creationId xmlns:a16="http://schemas.microsoft.com/office/drawing/2014/main" xmlns="" id="{8351AAE3-36DA-534A-A1A4-A3BA40D77F8D}"/>
              </a:ext>
            </a:extLst>
          </p:cNvPr>
          <p:cNvSpPr>
            <a:spLocks noGrp="1"/>
          </p:cNvSpPr>
          <p:nvPr>
            <p:ph type="body" sz="quarter" idx="61"/>
          </p:nvPr>
        </p:nvSpPr>
        <p:spPr/>
        <p:txBody>
          <a:bodyPr/>
          <a:lstStyle/>
          <a:p>
            <a:r>
              <a:rPr lang="ca-ES" noProof="0" dirty="0"/>
              <a:t>Cibernàrium 22@</a:t>
            </a:r>
          </a:p>
        </p:txBody>
      </p:sp>
      <p:sp>
        <p:nvSpPr>
          <p:cNvPr id="36" name="Marcador de texto 35">
            <a:extLst>
              <a:ext uri="{FF2B5EF4-FFF2-40B4-BE49-F238E27FC236}">
                <a16:creationId xmlns:a16="http://schemas.microsoft.com/office/drawing/2014/main" xmlns="" id="{06FB12B4-A9C3-8040-B655-2760ED6785A7}"/>
              </a:ext>
            </a:extLst>
          </p:cNvPr>
          <p:cNvSpPr>
            <a:spLocks noGrp="1"/>
          </p:cNvSpPr>
          <p:nvPr>
            <p:ph type="body" sz="quarter" idx="62"/>
          </p:nvPr>
        </p:nvSpPr>
        <p:spPr>
          <a:xfrm>
            <a:off x="7405749" y="7844352"/>
            <a:ext cx="2640057" cy="410369"/>
          </a:xfrm>
        </p:spPr>
        <p:txBody>
          <a:bodyPr/>
          <a:lstStyle/>
          <a:p>
            <a:r>
              <a:rPr lang="ca-ES" dirty="0"/>
              <a:t>Centre de capacitació tecnològica per a professionals i empreses.</a:t>
            </a:r>
            <a:endParaRPr lang="ca-ES" noProof="0" dirty="0">
              <a:cs typeface="Arial" panose="020B0604020202020204" pitchFamily="34" charset="0"/>
            </a:endParaRPr>
          </a:p>
        </p:txBody>
      </p:sp>
      <p:sp>
        <p:nvSpPr>
          <p:cNvPr id="61" name="CuadroTexto 60">
            <a:extLst>
              <a:ext uri="{FF2B5EF4-FFF2-40B4-BE49-F238E27FC236}">
                <a16:creationId xmlns:a16="http://schemas.microsoft.com/office/drawing/2014/main" xmlns="" id="{47F12F5B-F059-C041-A9BF-CC02331EF30A}"/>
              </a:ext>
            </a:extLst>
          </p:cNvPr>
          <p:cNvSpPr txBox="1"/>
          <p:nvPr/>
        </p:nvSpPr>
        <p:spPr>
          <a:xfrm>
            <a:off x="10742507" y="7439410"/>
            <a:ext cx="4733941" cy="1136145"/>
          </a:xfrm>
          <a:prstGeom prst="rect">
            <a:avLst/>
          </a:prstGeom>
          <a:noFill/>
        </p:spPr>
        <p:txBody>
          <a:bodyPr wrap="square" lIns="0" tIns="0" rIns="0" bIns="0" rtlCol="0">
            <a:spAutoFit/>
          </a:bodyPr>
          <a:lstStyle/>
          <a:p>
            <a:r>
              <a:rPr lang="ca-ES" sz="2133" dirty="0">
                <a:solidFill>
                  <a:srgbClr val="CC0C2F"/>
                </a:solidFill>
                <a:latin typeface="Safiro SemiBold" pitchFamily="2" charset="77"/>
                <a:cs typeface="Arial" panose="020B0604020202020204" pitchFamily="34" charset="0"/>
              </a:rPr>
              <a:t>Espais Activa a la ciutat</a:t>
            </a:r>
          </a:p>
          <a:p>
            <a:pPr>
              <a:lnSpc>
                <a:spcPts val="2133"/>
              </a:lnSpc>
            </a:pPr>
            <a:r>
              <a:rPr lang="ca-ES" sz="1600" dirty="0">
                <a:solidFill>
                  <a:prstClr val="black"/>
                </a:solidFill>
                <a:cs typeface="Arial" panose="020B0604020202020204" pitchFamily="34" charset="0"/>
              </a:rPr>
              <a:t>• Nou Barris Activa</a:t>
            </a:r>
          </a:p>
          <a:p>
            <a:pPr>
              <a:lnSpc>
                <a:spcPts val="2133"/>
              </a:lnSpc>
            </a:pPr>
            <a:r>
              <a:rPr lang="ca-ES" sz="1600" dirty="0">
                <a:solidFill>
                  <a:prstClr val="black"/>
                </a:solidFill>
                <a:cs typeface="Arial" panose="020B0604020202020204" pitchFamily="34" charset="0"/>
              </a:rPr>
              <a:t>• Sant Andreu Activa</a:t>
            </a:r>
          </a:p>
          <a:p>
            <a:pPr>
              <a:lnSpc>
                <a:spcPts val="2133"/>
              </a:lnSpc>
            </a:pPr>
            <a:r>
              <a:rPr lang="ca-ES" sz="1600" dirty="0">
                <a:solidFill>
                  <a:prstClr val="black"/>
                </a:solidFill>
                <a:cs typeface="Arial" panose="020B0604020202020204" pitchFamily="34" charset="0"/>
              </a:rPr>
              <a:t>• Sants-Montjuïc Activa</a:t>
            </a:r>
          </a:p>
        </p:txBody>
      </p:sp>
      <p:sp>
        <p:nvSpPr>
          <p:cNvPr id="62" name="Título 5">
            <a:extLst>
              <a:ext uri="{FF2B5EF4-FFF2-40B4-BE49-F238E27FC236}">
                <a16:creationId xmlns:a16="http://schemas.microsoft.com/office/drawing/2014/main" xmlns="" id="{60605FEB-A5DD-B54B-AE4D-FD4DB84C6DF0}"/>
              </a:ext>
            </a:extLst>
          </p:cNvPr>
          <p:cNvSpPr>
            <a:spLocks noGrp="1"/>
          </p:cNvSpPr>
          <p:nvPr>
            <p:ph type="title"/>
          </p:nvPr>
        </p:nvSpPr>
        <p:spPr>
          <a:xfrm>
            <a:off x="347211" y="909026"/>
            <a:ext cx="10853675" cy="928121"/>
          </a:xfrm>
        </p:spPr>
        <p:txBody>
          <a:bodyPr/>
          <a:lstStyle/>
          <a:p>
            <a:pPr>
              <a:lnSpc>
                <a:spcPts val="4587"/>
              </a:lnSpc>
            </a:pPr>
            <a:r>
              <a:rPr lang="ca-ES" noProof="0" dirty="0">
                <a:cs typeface="Arial" panose="020B0604020202020204" pitchFamily="34" charset="0"/>
              </a:rPr>
              <a:t>Xarxa d’equipaments </a:t>
            </a:r>
            <a:br>
              <a:rPr lang="ca-ES" noProof="0" dirty="0">
                <a:cs typeface="Arial" panose="020B0604020202020204" pitchFamily="34" charset="0"/>
              </a:rPr>
            </a:br>
            <a:r>
              <a:rPr lang="ca-ES" noProof="0" dirty="0">
                <a:cs typeface="Arial" panose="020B0604020202020204" pitchFamily="34" charset="0"/>
              </a:rPr>
              <a:t>de Barcelona Activa</a:t>
            </a:r>
            <a:br>
              <a:rPr lang="ca-ES" noProof="0" dirty="0">
                <a:cs typeface="Arial" panose="020B0604020202020204" pitchFamily="34" charset="0"/>
              </a:rPr>
            </a:br>
            <a:endParaRPr lang="ca-ES" noProof="0" dirty="0"/>
          </a:p>
        </p:txBody>
      </p:sp>
      <p:sp>
        <p:nvSpPr>
          <p:cNvPr id="63" name="Marcador de número de diapositiva 5">
            <a:extLst>
              <a:ext uri="{FF2B5EF4-FFF2-40B4-BE49-F238E27FC236}">
                <a16:creationId xmlns:a16="http://schemas.microsoft.com/office/drawing/2014/main" xmlns="" id="{5DBC8D48-C247-2246-89FC-71E9523C9106}"/>
              </a:ext>
            </a:extLst>
          </p:cNvPr>
          <p:cNvSpPr txBox="1">
            <a:spLocks/>
          </p:cNvSpPr>
          <p:nvPr/>
        </p:nvSpPr>
        <p:spPr>
          <a:xfrm>
            <a:off x="15386173" y="8402822"/>
            <a:ext cx="553016" cy="486833"/>
          </a:xfrm>
          <a:prstGeom prst="rect">
            <a:avLst/>
          </a:prstGeom>
        </p:spPr>
        <p:txBody>
          <a:bodyPr/>
          <a:lstStyle>
            <a:defPPr>
              <a:defRPr lang="ca-ES"/>
            </a:defPPr>
            <a:lvl1pPr marL="0" algn="l" defTabSz="914400" rtl="0" eaLnBrk="1" latinLnBrk="0" hangingPunct="1">
              <a:defRPr sz="1000" kern="1200" baseline="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03D3AAA-C1BA-A340-8330-92513038C5B6}" type="slidenum">
              <a:rPr lang="ca-ES" sz="1333">
                <a:solidFill>
                  <a:prstClr val="black"/>
                </a:solidFill>
              </a:rPr>
              <a:pPr algn="r"/>
              <a:t>4</a:t>
            </a:fld>
            <a:endParaRPr lang="ca-ES" sz="1333" dirty="0">
              <a:solidFill>
                <a:prstClr val="black"/>
              </a:solidFill>
            </a:endParaRPr>
          </a:p>
        </p:txBody>
      </p:sp>
      <p:sp>
        <p:nvSpPr>
          <p:cNvPr id="5" name="Marcador de texto 22">
            <a:extLst>
              <a:ext uri="{FF2B5EF4-FFF2-40B4-BE49-F238E27FC236}">
                <a16:creationId xmlns:a16="http://schemas.microsoft.com/office/drawing/2014/main" xmlns="" id="{C388BAA8-D952-1C4B-8DD6-CF8A77E551BD}"/>
              </a:ext>
            </a:extLst>
          </p:cNvPr>
          <p:cNvSpPr>
            <a:spLocks noGrp="1"/>
          </p:cNvSpPr>
          <p:nvPr>
            <p:ph type="body" sz="quarter" idx="49"/>
          </p:nvPr>
        </p:nvSpPr>
        <p:spPr>
          <a:xfrm>
            <a:off x="7406218" y="4379385"/>
            <a:ext cx="2851149" cy="275167"/>
          </a:xfrm>
        </p:spPr>
        <p:txBody>
          <a:bodyPr/>
          <a:lstStyle/>
          <a:p>
            <a:r>
              <a:rPr lang="ca-ES" noProof="0" dirty="0"/>
              <a:t>Startup Lab</a:t>
            </a:r>
          </a:p>
        </p:txBody>
      </p:sp>
    </p:spTree>
    <p:extLst>
      <p:ext uri="{BB962C8B-B14F-4D97-AF65-F5344CB8AC3E}">
        <p14:creationId xmlns:p14="http://schemas.microsoft.com/office/powerpoint/2010/main" val="1268377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xmlns="" id="{1C027DD5-C025-DB49-9681-C0AFBB3C46E1}"/>
              </a:ext>
            </a:extLst>
          </p:cNvPr>
          <p:cNvSpPr>
            <a:spLocks noGrp="1"/>
          </p:cNvSpPr>
          <p:nvPr>
            <p:ph type="title"/>
          </p:nvPr>
        </p:nvSpPr>
        <p:spPr>
          <a:xfrm>
            <a:off x="353632" y="940209"/>
            <a:ext cx="11594528" cy="928121"/>
          </a:xfrm>
        </p:spPr>
        <p:txBody>
          <a:bodyPr/>
          <a:lstStyle/>
          <a:p>
            <a:pPr>
              <a:lnSpc>
                <a:spcPts val="4587"/>
              </a:lnSpc>
            </a:pPr>
            <a:r>
              <a:rPr lang="ca-ES" dirty="0">
                <a:cs typeface="Arial" panose="020B0604020202020204" pitchFamily="34" charset="0"/>
              </a:rPr>
              <a:t>Barcelona Activa està present </a:t>
            </a:r>
            <a:br>
              <a:rPr lang="ca-ES" dirty="0">
                <a:cs typeface="Arial" panose="020B0604020202020204" pitchFamily="34" charset="0"/>
              </a:rPr>
            </a:br>
            <a:r>
              <a:rPr lang="ca-ES" dirty="0">
                <a:cs typeface="Arial" panose="020B0604020202020204" pitchFamily="34" charset="0"/>
              </a:rPr>
              <a:t>a més de 50 punts de la ciutat</a:t>
            </a:r>
            <a:endParaRPr lang="es-ES" dirty="0"/>
          </a:p>
        </p:txBody>
      </p:sp>
      <p:sp>
        <p:nvSpPr>
          <p:cNvPr id="7" name="CuadroTexto 6">
            <a:extLst>
              <a:ext uri="{FF2B5EF4-FFF2-40B4-BE49-F238E27FC236}">
                <a16:creationId xmlns:a16="http://schemas.microsoft.com/office/drawing/2014/main" xmlns="" id="{5742A0A4-F514-6045-AD5A-0924604C389B}"/>
              </a:ext>
            </a:extLst>
          </p:cNvPr>
          <p:cNvSpPr txBox="1"/>
          <p:nvPr/>
        </p:nvSpPr>
        <p:spPr>
          <a:xfrm>
            <a:off x="340427" y="2847634"/>
            <a:ext cx="3168160" cy="5628336"/>
          </a:xfrm>
          <a:prstGeom prst="rect">
            <a:avLst/>
          </a:prstGeom>
          <a:noFill/>
        </p:spPr>
        <p:txBody>
          <a:bodyPr wrap="square" lIns="0" tIns="0" rIns="0" bIns="0" rtlCol="0">
            <a:spAutoFit/>
          </a:bodyPr>
          <a:lstStyle/>
          <a:p>
            <a:pPr>
              <a:lnSpc>
                <a:spcPts val="2133"/>
              </a:lnSpc>
            </a:pPr>
            <a:r>
              <a:rPr lang="ca-ES" sz="2133" dirty="0">
                <a:solidFill>
                  <a:srgbClr val="CC0C2F"/>
                </a:solidFill>
                <a:latin typeface="Safiro SemiBold" pitchFamily="2" charset="77"/>
                <a:cs typeface="Arial" panose="020B0604020202020204" pitchFamily="34" charset="0"/>
              </a:rPr>
              <a:t>Equipaments de Barcelona Activa</a:t>
            </a:r>
          </a:p>
          <a:p>
            <a:endParaRPr lang="ca-ES" sz="1333" dirty="0">
              <a:solidFill>
                <a:prstClr val="black"/>
              </a:solidFill>
              <a:cs typeface="Arial" panose="020B0604020202020204" pitchFamily="34" charset="0"/>
            </a:endParaRPr>
          </a:p>
          <a:p>
            <a:pPr marL="304792" indent="-304792">
              <a:buFontTx/>
              <a:buAutoNum type="arabicPeriod"/>
            </a:pPr>
            <a:r>
              <a:rPr lang="ca-ES" sz="1333" dirty="0">
                <a:solidFill>
                  <a:prstClr val="black"/>
                </a:solidFill>
                <a:cs typeface="Arial" panose="020B0604020202020204" pitchFamily="34" charset="0"/>
              </a:rPr>
              <a:t>Seu Central </a:t>
            </a:r>
          </a:p>
          <a:p>
            <a:pPr marL="304792" indent="-304792">
              <a:buFontTx/>
              <a:buAutoNum type="arabicPeriod"/>
            </a:pPr>
            <a:r>
              <a:rPr lang="ca-ES" sz="1333" dirty="0">
                <a:solidFill>
                  <a:prstClr val="black"/>
                </a:solidFill>
                <a:cs typeface="Arial" panose="020B0604020202020204" pitchFamily="34" charset="0"/>
              </a:rPr>
              <a:t>Porta22</a:t>
            </a:r>
          </a:p>
          <a:p>
            <a:pPr marL="304792" indent="-304792">
              <a:buFontTx/>
              <a:buAutoNum type="arabicPeriod"/>
            </a:pPr>
            <a:r>
              <a:rPr lang="ca-ES" sz="1333" dirty="0">
                <a:solidFill>
                  <a:prstClr val="black"/>
                </a:solidFill>
                <a:cs typeface="Arial" panose="020B0604020202020204" pitchFamily="34" charset="0"/>
              </a:rPr>
              <a:t>El Convent</a:t>
            </a:r>
          </a:p>
          <a:p>
            <a:pPr marL="304792" indent="-304792">
              <a:buFontTx/>
              <a:buAutoNum type="arabicPeriod"/>
            </a:pPr>
            <a:r>
              <a:rPr lang="ca-ES" sz="1333" dirty="0">
                <a:solidFill>
                  <a:prstClr val="black"/>
                </a:solidFill>
                <a:cs typeface="Arial" panose="020B0604020202020204" pitchFamily="34" charset="0"/>
              </a:rPr>
              <a:t>Centre d’Emprenedoria</a:t>
            </a:r>
          </a:p>
          <a:p>
            <a:pPr marL="304792" indent="-304792">
              <a:buFontTx/>
              <a:buAutoNum type="arabicPeriod"/>
            </a:pPr>
            <a:r>
              <a:rPr lang="ca-ES" sz="1333" dirty="0">
                <a:solidFill>
                  <a:prstClr val="black"/>
                </a:solidFill>
                <a:cs typeface="Arial" panose="020B0604020202020204" pitchFamily="34" charset="0"/>
              </a:rPr>
              <a:t>Startup Lab</a:t>
            </a:r>
          </a:p>
          <a:p>
            <a:pPr marL="304792" indent="-304792">
              <a:buFontTx/>
              <a:buAutoNum type="arabicPeriod"/>
            </a:pPr>
            <a:r>
              <a:rPr lang="ca-ES" sz="1333" dirty="0">
                <a:solidFill>
                  <a:prstClr val="black"/>
                </a:solidFill>
                <a:cs typeface="Arial" panose="020B0604020202020204" pitchFamily="34" charset="0"/>
              </a:rPr>
              <a:t>LIDERA</a:t>
            </a:r>
          </a:p>
          <a:p>
            <a:pPr marL="304792" indent="-304792">
              <a:buFontTx/>
              <a:buAutoNum type="arabicPeriod"/>
            </a:pPr>
            <a:r>
              <a:rPr lang="ca-ES" sz="1333" dirty="0">
                <a:solidFill>
                  <a:prstClr val="black"/>
                </a:solidFill>
                <a:cs typeface="Arial" panose="020B0604020202020204" pitchFamily="34" charset="0"/>
              </a:rPr>
              <a:t>Cibernàrium 22@</a:t>
            </a:r>
          </a:p>
          <a:p>
            <a:pPr marL="304792" indent="-304792">
              <a:buFontTx/>
              <a:buAutoNum type="arabicPeriod"/>
            </a:pPr>
            <a:r>
              <a:rPr lang="ca-ES" sz="1333" dirty="0">
                <a:solidFill>
                  <a:prstClr val="black"/>
                </a:solidFill>
                <a:cs typeface="Arial" panose="020B0604020202020204" pitchFamily="34" charset="0"/>
              </a:rPr>
              <a:t>Cibernàrium Nou Barris</a:t>
            </a:r>
          </a:p>
          <a:p>
            <a:pPr marL="304792" indent="-304792">
              <a:buFontTx/>
              <a:buAutoNum type="arabicPeriod"/>
            </a:pPr>
            <a:r>
              <a:rPr lang="ca-ES" sz="1333" dirty="0">
                <a:solidFill>
                  <a:prstClr val="black"/>
                </a:solidFill>
                <a:cs typeface="Arial" panose="020B0604020202020204" pitchFamily="34" charset="0"/>
              </a:rPr>
              <a:t>Oficina d’Atenció a les Empreses</a:t>
            </a:r>
          </a:p>
          <a:p>
            <a:pPr marL="304792" indent="-304792">
              <a:buFontTx/>
              <a:buAutoNum type="arabicPeriod"/>
            </a:pPr>
            <a:r>
              <a:rPr lang="ca-ES" sz="1333" dirty="0">
                <a:solidFill>
                  <a:prstClr val="black"/>
                </a:solidFill>
                <a:cs typeface="Arial" panose="020B0604020202020204" pitchFamily="34" charset="0"/>
              </a:rPr>
              <a:t>Parc Tecnològic</a:t>
            </a:r>
          </a:p>
          <a:p>
            <a:pPr marL="304792" indent="-304792">
              <a:buFontTx/>
              <a:buAutoNum type="arabicPeriod"/>
            </a:pPr>
            <a:r>
              <a:rPr lang="ca-ES" sz="1333" dirty="0">
                <a:solidFill>
                  <a:prstClr val="black"/>
                </a:solidFill>
                <a:cs typeface="Arial" panose="020B0604020202020204" pitchFamily="34" charset="0"/>
              </a:rPr>
              <a:t>InnoBA</a:t>
            </a:r>
          </a:p>
          <a:p>
            <a:endParaRPr lang="ca-ES" sz="1333" dirty="0">
              <a:solidFill>
                <a:prstClr val="black"/>
              </a:solidFill>
              <a:cs typeface="Arial" panose="020B0604020202020204" pitchFamily="34" charset="0"/>
            </a:endParaRPr>
          </a:p>
          <a:p>
            <a:endParaRPr lang="ca-ES" sz="1333" dirty="0">
              <a:solidFill>
                <a:prstClr val="black"/>
              </a:solidFill>
              <a:cs typeface="Arial" panose="020B0604020202020204" pitchFamily="34" charset="0"/>
            </a:endParaRPr>
          </a:p>
          <a:p>
            <a:pPr>
              <a:lnSpc>
                <a:spcPts val="2133"/>
              </a:lnSpc>
            </a:pPr>
            <a:r>
              <a:rPr lang="ca-ES" sz="2133" dirty="0">
                <a:solidFill>
                  <a:srgbClr val="CC0C2F"/>
                </a:solidFill>
                <a:latin typeface="Safiro SemiBold" pitchFamily="2" charset="77"/>
                <a:cs typeface="Arial" panose="020B0604020202020204" pitchFamily="34" charset="0"/>
              </a:rPr>
              <a:t>Espais Activa a la ciutat</a:t>
            </a:r>
          </a:p>
          <a:p>
            <a:endParaRPr lang="ca-ES" sz="1333" dirty="0">
              <a:solidFill>
                <a:prstClr val="black"/>
              </a:solidFill>
              <a:cs typeface="Arial" panose="020B0604020202020204" pitchFamily="34" charset="0"/>
            </a:endParaRPr>
          </a:p>
          <a:p>
            <a:r>
              <a:rPr lang="ca-ES" sz="1333" dirty="0">
                <a:solidFill>
                  <a:prstClr val="black"/>
                </a:solidFill>
                <a:cs typeface="Arial" panose="020B0604020202020204" pitchFamily="34" charset="0"/>
              </a:rPr>
              <a:t>       </a:t>
            </a:r>
          </a:p>
          <a:p>
            <a:r>
              <a:rPr lang="ca-ES" sz="1333" dirty="0">
                <a:solidFill>
                  <a:prstClr val="black"/>
                </a:solidFill>
                <a:cs typeface="Arial" panose="020B0604020202020204" pitchFamily="34" charset="0"/>
              </a:rPr>
              <a:t>        Nou Barris Activa</a:t>
            </a:r>
          </a:p>
          <a:p>
            <a:pPr>
              <a:lnSpc>
                <a:spcPct val="200000"/>
              </a:lnSpc>
            </a:pPr>
            <a:r>
              <a:rPr lang="ca-ES" sz="1333" dirty="0">
                <a:solidFill>
                  <a:prstClr val="black"/>
                </a:solidFill>
                <a:cs typeface="Arial" panose="020B0604020202020204" pitchFamily="34" charset="0"/>
              </a:rPr>
              <a:t>       Sant Andreu Activa</a:t>
            </a:r>
          </a:p>
          <a:p>
            <a:pPr>
              <a:lnSpc>
                <a:spcPct val="150000"/>
              </a:lnSpc>
            </a:pPr>
            <a:r>
              <a:rPr lang="ca-ES" sz="1333" dirty="0">
                <a:solidFill>
                  <a:prstClr val="black"/>
                </a:solidFill>
                <a:cs typeface="Arial" panose="020B0604020202020204" pitchFamily="34" charset="0"/>
              </a:rPr>
              <a:t>       Sants-Montjuïc Activa</a:t>
            </a:r>
          </a:p>
          <a:p>
            <a:pPr>
              <a:lnSpc>
                <a:spcPct val="150000"/>
              </a:lnSpc>
            </a:pPr>
            <a:endParaRPr lang="ca-ES" sz="1333" dirty="0">
              <a:solidFill>
                <a:prstClr val="black"/>
              </a:solidFill>
              <a:cs typeface="Arial" panose="020B0604020202020204" pitchFamily="34" charset="0"/>
            </a:endParaRPr>
          </a:p>
          <a:p>
            <a:pPr>
              <a:lnSpc>
                <a:spcPct val="150000"/>
              </a:lnSpc>
            </a:pPr>
            <a:r>
              <a:rPr lang="ca-ES" sz="1333" dirty="0">
                <a:solidFill>
                  <a:prstClr val="black"/>
                </a:solidFill>
                <a:cs typeface="Arial" panose="020B0604020202020204" pitchFamily="34" charset="0"/>
              </a:rPr>
              <a:t>      Altres punts d’atenció a la ciutat</a:t>
            </a:r>
          </a:p>
        </p:txBody>
      </p:sp>
      <p:sp>
        <p:nvSpPr>
          <p:cNvPr id="8" name="Elipse 7">
            <a:extLst>
              <a:ext uri="{FF2B5EF4-FFF2-40B4-BE49-F238E27FC236}">
                <a16:creationId xmlns:a16="http://schemas.microsoft.com/office/drawing/2014/main" xmlns="" id="{1ED605D5-F377-3A40-98AE-8D31482A6446}"/>
              </a:ext>
            </a:extLst>
          </p:cNvPr>
          <p:cNvSpPr/>
          <p:nvPr/>
        </p:nvSpPr>
        <p:spPr>
          <a:xfrm>
            <a:off x="333698" y="8478212"/>
            <a:ext cx="168457" cy="168457"/>
          </a:xfrm>
          <a:prstGeom prst="ellipse">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sz="2400" dirty="0">
              <a:solidFill>
                <a:prstClr val="white"/>
              </a:solidFill>
            </a:endParaRPr>
          </a:p>
        </p:txBody>
      </p:sp>
      <p:pic>
        <p:nvPicPr>
          <p:cNvPr id="9" name="Imagen 8">
            <a:extLst>
              <a:ext uri="{FF2B5EF4-FFF2-40B4-BE49-F238E27FC236}">
                <a16:creationId xmlns:a16="http://schemas.microsoft.com/office/drawing/2014/main" xmlns="" id="{8E980802-7483-2E40-8B61-26662D9193A5}"/>
              </a:ext>
            </a:extLst>
          </p:cNvPr>
          <p:cNvPicPr>
            <a:picLocks noChangeAspect="1"/>
          </p:cNvPicPr>
          <p:nvPr/>
        </p:nvPicPr>
        <p:blipFill>
          <a:blip r:embed="rId2"/>
          <a:stretch>
            <a:fillRect/>
          </a:stretch>
        </p:blipFill>
        <p:spPr>
          <a:xfrm>
            <a:off x="307813" y="7124427"/>
            <a:ext cx="251351" cy="241296"/>
          </a:xfrm>
          <a:prstGeom prst="rect">
            <a:avLst/>
          </a:prstGeom>
        </p:spPr>
      </p:pic>
      <p:pic>
        <p:nvPicPr>
          <p:cNvPr id="10" name="Imagen 9">
            <a:extLst>
              <a:ext uri="{FF2B5EF4-FFF2-40B4-BE49-F238E27FC236}">
                <a16:creationId xmlns:a16="http://schemas.microsoft.com/office/drawing/2014/main" xmlns="" id="{BA2FB239-993C-D447-8D2A-C9F3D05EAA41}"/>
              </a:ext>
            </a:extLst>
          </p:cNvPr>
          <p:cNvPicPr>
            <a:picLocks noChangeAspect="1"/>
          </p:cNvPicPr>
          <p:nvPr/>
        </p:nvPicPr>
        <p:blipFill>
          <a:blip r:embed="rId2"/>
          <a:stretch>
            <a:fillRect/>
          </a:stretch>
        </p:blipFill>
        <p:spPr>
          <a:xfrm>
            <a:off x="307813" y="7471715"/>
            <a:ext cx="251351" cy="241296"/>
          </a:xfrm>
          <a:prstGeom prst="rect">
            <a:avLst/>
          </a:prstGeom>
        </p:spPr>
      </p:pic>
      <p:pic>
        <p:nvPicPr>
          <p:cNvPr id="11" name="Imagen 10">
            <a:extLst>
              <a:ext uri="{FF2B5EF4-FFF2-40B4-BE49-F238E27FC236}">
                <a16:creationId xmlns:a16="http://schemas.microsoft.com/office/drawing/2014/main" xmlns="" id="{34CE492B-5BFD-4C40-A6D0-070A9A4337C4}"/>
              </a:ext>
            </a:extLst>
          </p:cNvPr>
          <p:cNvPicPr>
            <a:picLocks noChangeAspect="1"/>
          </p:cNvPicPr>
          <p:nvPr/>
        </p:nvPicPr>
        <p:blipFill>
          <a:blip r:embed="rId2"/>
          <a:stretch>
            <a:fillRect/>
          </a:stretch>
        </p:blipFill>
        <p:spPr>
          <a:xfrm>
            <a:off x="307813" y="7804224"/>
            <a:ext cx="251351" cy="241296"/>
          </a:xfrm>
          <a:prstGeom prst="rect">
            <a:avLst/>
          </a:prstGeom>
        </p:spPr>
      </p:pic>
      <p:pic>
        <p:nvPicPr>
          <p:cNvPr id="12" name="Imagen 11">
            <a:extLst>
              <a:ext uri="{FF2B5EF4-FFF2-40B4-BE49-F238E27FC236}">
                <a16:creationId xmlns:a16="http://schemas.microsoft.com/office/drawing/2014/main" xmlns="" id="{95D7BD48-6129-6141-BA3A-F0ED259E45E3}"/>
              </a:ext>
            </a:extLst>
          </p:cNvPr>
          <p:cNvPicPr>
            <a:picLocks noChangeAspect="1"/>
          </p:cNvPicPr>
          <p:nvPr/>
        </p:nvPicPr>
        <p:blipFill rotWithShape="1">
          <a:blip r:embed="rId3">
            <a:extLst>
              <a:ext uri="{28A0092B-C50C-407E-A947-70E740481C1C}">
                <a14:useLocalDpi xmlns:a14="http://schemas.microsoft.com/office/drawing/2010/main" val="0"/>
              </a:ext>
            </a:extLst>
          </a:blip>
          <a:srcRect r="345"/>
          <a:stretch/>
        </p:blipFill>
        <p:spPr>
          <a:xfrm>
            <a:off x="4137392" y="2291539"/>
            <a:ext cx="12118608" cy="6849661"/>
          </a:xfrm>
          <a:prstGeom prst="rect">
            <a:avLst/>
          </a:prstGeom>
        </p:spPr>
      </p:pic>
      <p:sp>
        <p:nvSpPr>
          <p:cNvPr id="13" name="Marcador de número de diapositiva 5">
            <a:extLst>
              <a:ext uri="{FF2B5EF4-FFF2-40B4-BE49-F238E27FC236}">
                <a16:creationId xmlns:a16="http://schemas.microsoft.com/office/drawing/2014/main" xmlns="" id="{2C6623F0-A89E-7E47-A98D-C450D787A655}"/>
              </a:ext>
            </a:extLst>
          </p:cNvPr>
          <p:cNvSpPr txBox="1">
            <a:spLocks/>
          </p:cNvSpPr>
          <p:nvPr/>
        </p:nvSpPr>
        <p:spPr>
          <a:xfrm>
            <a:off x="15386173" y="8402822"/>
            <a:ext cx="553016" cy="486833"/>
          </a:xfrm>
          <a:prstGeom prst="rect">
            <a:avLst/>
          </a:prstGeom>
        </p:spPr>
        <p:txBody>
          <a:bodyPr/>
          <a:lstStyle>
            <a:defPPr>
              <a:defRPr lang="ca-ES"/>
            </a:defPPr>
            <a:lvl1pPr marL="0" algn="l" defTabSz="914400" rtl="0" eaLnBrk="1" latinLnBrk="0" hangingPunct="1">
              <a:defRPr sz="1000" kern="1200" baseline="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03D3AAA-C1BA-A340-8330-92513038C5B6}" type="slidenum">
              <a:rPr lang="es-ES" sz="1333">
                <a:solidFill>
                  <a:prstClr val="black"/>
                </a:solidFill>
              </a:rPr>
              <a:pPr algn="r"/>
              <a:t>5</a:t>
            </a:fld>
            <a:endParaRPr lang="es-ES" sz="1333" dirty="0">
              <a:solidFill>
                <a:prstClr val="black"/>
              </a:solidFill>
            </a:endParaRPr>
          </a:p>
        </p:txBody>
      </p:sp>
    </p:spTree>
    <p:extLst>
      <p:ext uri="{BB962C8B-B14F-4D97-AF65-F5344CB8AC3E}">
        <p14:creationId xmlns:p14="http://schemas.microsoft.com/office/powerpoint/2010/main" val="661160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sp>
      <p:pic>
        <p:nvPicPr>
          <p:cNvPr id="3" name="Picture 3"/>
          <p:cNvPicPr>
            <a:picLocks noChangeAspect="1"/>
          </p:cNvPicPr>
          <p:nvPr/>
        </p:nvPicPr>
        <p:blipFill>
          <a:blip r:embed="rId2"/>
          <a:srcRect l="44" r="44"/>
          <a:stretch>
            <a:fillRect/>
          </a:stretch>
        </p:blipFill>
        <p:spPr>
          <a:xfrm>
            <a:off x="0" y="0"/>
            <a:ext cx="16256000" cy="9144000"/>
          </a:xfrm>
          <a:prstGeom prst="rect">
            <a:avLst/>
          </a:prstGeom>
        </p:spPr>
      </p:pic>
      <p:pic>
        <p:nvPicPr>
          <p:cNvPr id="4" name="Picture 4"/>
          <p:cNvPicPr>
            <a:picLocks noChangeAspect="1"/>
          </p:cNvPicPr>
          <p:nvPr/>
        </p:nvPicPr>
        <p:blipFill>
          <a:blip r:embed="rId3"/>
          <a:srcRect l="44" r="44"/>
          <a:stretch>
            <a:fillRect/>
          </a:stretch>
        </p:blipFill>
        <p:spPr>
          <a:xfrm>
            <a:off x="0" y="0"/>
            <a:ext cx="16256000" cy="9144000"/>
          </a:xfrm>
          <a:prstGeom prst="rect">
            <a:avLst/>
          </a:prstGeom>
        </p:spPr>
      </p:pic>
      <p:sp>
        <p:nvSpPr>
          <p:cNvPr id="5" name="AutoShape 5"/>
          <p:cNvSpPr/>
          <p:nvPr/>
        </p:nvSpPr>
        <p:spPr>
          <a:xfrm>
            <a:off x="0" y="0"/>
            <a:ext cx="16256000" cy="9144000"/>
          </a:xfrm>
          <a:prstGeom prst="rect">
            <a:avLst/>
          </a:prstGeom>
          <a:solidFill>
            <a:srgbClr val="000000">
              <a:alpha val="0"/>
            </a:srgbClr>
          </a:solidFill>
        </p:spPr>
      </p:sp>
      <p:sp>
        <p:nvSpPr>
          <p:cNvPr id="6" name="TextBox 6"/>
          <p:cNvSpPr txBox="1"/>
          <p:nvPr/>
        </p:nvSpPr>
        <p:spPr>
          <a:xfrm>
            <a:off x="876300" y="2425700"/>
            <a:ext cx="7239000" cy="1511300"/>
          </a:xfrm>
          <a:prstGeom prst="rect">
            <a:avLst/>
          </a:prstGeom>
          <a:solidFill>
            <a:srgbClr val="000000">
              <a:alpha val="0"/>
            </a:srgbClr>
          </a:solidFill>
        </p:spPr>
        <p:txBody>
          <a:bodyPr lIns="0" tIns="0" rIns="0" bIns="0" rtlCol="0" anchor="ctr"/>
          <a:lstStyle/>
          <a:p>
            <a:pPr indent="0" algn="l">
              <a:lnSpc>
                <a:spcPct val="160000"/>
              </a:lnSpc>
              <a:defRPr/>
            </a:pPr>
            <a:r>
              <a:rPr lang="en-US" sz="4900" b="1">
                <a:solidFill>
                  <a:srgbClr val="000000"/>
                </a:solidFill>
                <a:latin typeface="Poppins"/>
              </a:rPr>
              <a:t>Anàlisi d'Arquitectures SEO</a:t>
            </a:r>
            <a:endParaRPr lang="en-US" sz="1100"/>
          </a:p>
        </p:txBody>
      </p:sp>
      <p:sp>
        <p:nvSpPr>
          <p:cNvPr id="7" name="TextBox 7"/>
          <p:cNvSpPr txBox="1"/>
          <p:nvPr/>
        </p:nvSpPr>
        <p:spPr>
          <a:xfrm>
            <a:off x="876300" y="4216400"/>
            <a:ext cx="72390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Sessió 1: SEO Tradicional - Cas pràctic HoraPlanta.com amb subscripció de plantes i diagnòstic per intel·ligència artificial</a:t>
            </a:r>
            <a:endParaRPr lang="en-US" sz="1100"/>
          </a:p>
        </p:txBody>
      </p:sp>
      <p:sp>
        <p:nvSpPr>
          <p:cNvPr id="8" name="TextBox 8"/>
          <p:cNvSpPr txBox="1"/>
          <p:nvPr/>
        </p:nvSpPr>
        <p:spPr>
          <a:xfrm>
            <a:off x="876300" y="5638800"/>
            <a:ext cx="7239000" cy="469900"/>
          </a:xfrm>
          <a:prstGeom prst="rect">
            <a:avLst/>
          </a:prstGeom>
          <a:solidFill>
            <a:srgbClr val="000000">
              <a:alpha val="0"/>
            </a:srgbClr>
          </a:solidFill>
        </p:spPr>
        <p:txBody>
          <a:bodyPr lIns="0" tIns="0" rIns="0" bIns="0" rtlCol="0" anchor="ctr"/>
          <a:lstStyle/>
          <a:p>
            <a:pPr indent="0" algn="l">
              <a:lnSpc>
                <a:spcPct val="150000"/>
              </a:lnSpc>
              <a:defRPr/>
            </a:pPr>
            <a:r>
              <a:rPr lang="en-US" sz="2400" b="1" dirty="0" err="1">
                <a:solidFill>
                  <a:srgbClr val="000000"/>
                </a:solidFill>
                <a:latin typeface="Poppins"/>
              </a:rPr>
              <a:t>Formador</a:t>
            </a:r>
            <a:r>
              <a:rPr lang="en-US" sz="2400" b="1" dirty="0">
                <a:solidFill>
                  <a:srgbClr val="000000"/>
                </a:solidFill>
                <a:latin typeface="Poppins"/>
              </a:rPr>
              <a:t>: </a:t>
            </a:r>
            <a:r>
              <a:rPr lang="en-US" sz="2400" b="1" dirty="0" smtClean="0">
                <a:solidFill>
                  <a:srgbClr val="000000"/>
                </a:solidFill>
                <a:latin typeface="Poppins"/>
              </a:rPr>
              <a:t>David </a:t>
            </a:r>
            <a:r>
              <a:rPr lang="en-US" sz="2400" b="1" dirty="0" err="1" smtClean="0">
                <a:solidFill>
                  <a:srgbClr val="000000"/>
                </a:solidFill>
                <a:latin typeface="Poppins"/>
              </a:rPr>
              <a:t>Berruezo</a:t>
            </a:r>
            <a:endParaRPr lang="en-US" sz="1100" dirty="0"/>
          </a:p>
        </p:txBody>
      </p:sp>
      <p:sp>
        <p:nvSpPr>
          <p:cNvPr id="9" name="TextBox 9"/>
          <p:cNvSpPr txBox="1"/>
          <p:nvPr/>
        </p:nvSpPr>
        <p:spPr>
          <a:xfrm>
            <a:off x="876300" y="6108700"/>
            <a:ext cx="7239000" cy="596900"/>
          </a:xfrm>
          <a:prstGeom prst="rect">
            <a:avLst/>
          </a:prstGeom>
          <a:solidFill>
            <a:srgbClr val="000000">
              <a:alpha val="0"/>
            </a:srgbClr>
          </a:solidFill>
        </p:spPr>
        <p:txBody>
          <a:bodyPr lIns="0" tIns="0" rIns="0" bIns="0" rtlCol="0" anchor="ctr"/>
          <a:lstStyle/>
          <a:p>
            <a:pPr indent="0" algn="l">
              <a:lnSpc>
                <a:spcPct val="150000"/>
              </a:lnSpc>
              <a:defRPr/>
            </a:pPr>
            <a:r>
              <a:rPr lang="en-US" sz="1500" b="1" dirty="0">
                <a:solidFill>
                  <a:srgbClr val="000000"/>
                </a:solidFill>
                <a:latin typeface="Poppins"/>
              </a:rPr>
              <a:t>Centre: </a:t>
            </a:r>
            <a:r>
              <a:rPr lang="en-US" sz="1500" b="1" dirty="0" err="1" smtClean="0">
                <a:solidFill>
                  <a:srgbClr val="000000"/>
                </a:solidFill>
                <a:latin typeface="Poppins"/>
              </a:rPr>
              <a:t>Aubay</a:t>
            </a:r>
            <a:r>
              <a:rPr lang="en-US" sz="1500" b="1" dirty="0" smtClean="0">
                <a:solidFill>
                  <a:srgbClr val="000000"/>
                </a:solidFill>
                <a:latin typeface="Poppins"/>
              </a:rPr>
              <a:t>| </a:t>
            </a:r>
            <a:r>
              <a:rPr lang="en-US" sz="1500" b="1" dirty="0" err="1">
                <a:solidFill>
                  <a:srgbClr val="000000"/>
                </a:solidFill>
                <a:latin typeface="Poppins"/>
              </a:rPr>
              <a:t>Sessió</a:t>
            </a:r>
            <a:r>
              <a:rPr lang="en-US" sz="1500" b="1" dirty="0">
                <a:solidFill>
                  <a:srgbClr val="000000"/>
                </a:solidFill>
                <a:latin typeface="Poppins"/>
              </a:rPr>
              <a:t> 1 de 2 (4 </a:t>
            </a:r>
            <a:r>
              <a:rPr lang="en-US" sz="1500" b="1" dirty="0" err="1">
                <a:solidFill>
                  <a:srgbClr val="000000"/>
                </a:solidFill>
                <a:latin typeface="Poppins"/>
              </a:rPr>
              <a:t>hores</a:t>
            </a:r>
            <a:r>
              <a:rPr lang="en-US" sz="1500" b="1" dirty="0">
                <a:solidFill>
                  <a:srgbClr val="000000"/>
                </a:solidFill>
                <a:latin typeface="Poppins"/>
              </a:rPr>
              <a:t>) | Data: </a:t>
            </a:r>
            <a:r>
              <a:rPr lang="en-US" sz="1500" b="1" dirty="0" smtClean="0">
                <a:solidFill>
                  <a:srgbClr val="000000"/>
                </a:solidFill>
                <a:latin typeface="Poppins"/>
              </a:rPr>
              <a:t>20/03/2026</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sp>
      <p:pic>
        <p:nvPicPr>
          <p:cNvPr id="3" name="Picture 3"/>
          <p:cNvPicPr>
            <a:picLocks noChangeAspect="1"/>
          </p:cNvPicPr>
          <p:nvPr/>
        </p:nvPicPr>
        <p:blipFill>
          <a:blip r:embed="rId2"/>
          <a:srcRect l="44" r="44"/>
          <a:stretch>
            <a:fillRect/>
          </a:stretch>
        </p:blipFill>
        <p:spPr>
          <a:xfrm>
            <a:off x="0" y="0"/>
            <a:ext cx="16256000" cy="9144000"/>
          </a:xfrm>
          <a:prstGeom prst="rect">
            <a:avLst/>
          </a:prstGeom>
        </p:spPr>
      </p:pic>
      <p:sp>
        <p:nvSpPr>
          <p:cNvPr id="4" name="AutoShape 4"/>
          <p:cNvSpPr/>
          <p:nvPr/>
        </p:nvSpPr>
        <p:spPr>
          <a:xfrm>
            <a:off x="6934200" y="1231900"/>
            <a:ext cx="8445500" cy="6654800"/>
          </a:xfrm>
          <a:prstGeom prst="rect">
            <a:avLst/>
          </a:prstGeom>
          <a:solidFill>
            <a:srgbClr val="000000">
              <a:alpha val="0"/>
            </a:srgbClr>
          </a:solidFill>
        </p:spPr>
      </p:sp>
      <p:sp>
        <p:nvSpPr>
          <p:cNvPr id="5" name="AutoShape 5"/>
          <p:cNvSpPr/>
          <p:nvPr/>
        </p:nvSpPr>
        <p:spPr>
          <a:xfrm>
            <a:off x="6934200" y="1231900"/>
            <a:ext cx="8445500" cy="1333500"/>
          </a:xfrm>
          <a:prstGeom prst="rect">
            <a:avLst/>
          </a:prstGeom>
          <a:solidFill>
            <a:srgbClr val="000000">
              <a:alpha val="0"/>
            </a:srgbClr>
          </a:solidFill>
        </p:spPr>
      </p:sp>
      <p:sp>
        <p:nvSpPr>
          <p:cNvPr id="6" name="AutoShape 6"/>
          <p:cNvSpPr/>
          <p:nvPr/>
        </p:nvSpPr>
        <p:spPr>
          <a:xfrm>
            <a:off x="6934200" y="3009900"/>
            <a:ext cx="8445500" cy="1333500"/>
          </a:xfrm>
          <a:prstGeom prst="rect">
            <a:avLst/>
          </a:prstGeom>
          <a:solidFill>
            <a:srgbClr val="000000">
              <a:alpha val="0"/>
            </a:srgbClr>
          </a:solidFill>
        </p:spPr>
      </p:sp>
      <p:sp>
        <p:nvSpPr>
          <p:cNvPr id="7" name="AutoShape 7"/>
          <p:cNvSpPr/>
          <p:nvPr/>
        </p:nvSpPr>
        <p:spPr>
          <a:xfrm>
            <a:off x="6934200" y="4787900"/>
            <a:ext cx="8445500" cy="1333500"/>
          </a:xfrm>
          <a:prstGeom prst="rect">
            <a:avLst/>
          </a:prstGeom>
          <a:solidFill>
            <a:srgbClr val="000000">
              <a:alpha val="0"/>
            </a:srgbClr>
          </a:solidFill>
        </p:spPr>
      </p:sp>
      <p:sp>
        <p:nvSpPr>
          <p:cNvPr id="8" name="AutoShape 8"/>
          <p:cNvSpPr/>
          <p:nvPr/>
        </p:nvSpPr>
        <p:spPr>
          <a:xfrm>
            <a:off x="6934200" y="6565900"/>
            <a:ext cx="8445500" cy="1333500"/>
          </a:xfrm>
          <a:prstGeom prst="rect">
            <a:avLst/>
          </a:prstGeom>
          <a:solidFill>
            <a:srgbClr val="000000">
              <a:alpha val="0"/>
            </a:srgbClr>
          </a:solidFill>
        </p:spPr>
      </p:sp>
      <p:sp>
        <p:nvSpPr>
          <p:cNvPr id="9" name="TextBox 9"/>
          <p:cNvSpPr txBox="1"/>
          <p:nvPr/>
        </p:nvSpPr>
        <p:spPr>
          <a:xfrm>
            <a:off x="876300" y="4127500"/>
            <a:ext cx="5422900" cy="863600"/>
          </a:xfrm>
          <a:prstGeom prst="rect">
            <a:avLst/>
          </a:prstGeom>
          <a:solidFill>
            <a:srgbClr val="000000">
              <a:alpha val="0"/>
            </a:srgbClr>
          </a:solidFill>
        </p:spPr>
        <p:txBody>
          <a:bodyPr lIns="0" tIns="0" rIns="0" bIns="0" rtlCol="0" anchor="ctr"/>
          <a:lstStyle/>
          <a:p>
            <a:pPr indent="0" algn="ctr">
              <a:lnSpc>
                <a:spcPct val="120000"/>
              </a:lnSpc>
              <a:defRPr/>
            </a:pPr>
            <a:r>
              <a:rPr lang="en-US" sz="4800" b="1">
                <a:solidFill>
                  <a:srgbClr val="000000"/>
                </a:solidFill>
                <a:latin typeface="Poppins"/>
              </a:rPr>
              <a:t>Índex</a:t>
            </a:r>
            <a:endParaRPr lang="en-US" sz="1100"/>
          </a:p>
        </p:txBody>
      </p:sp>
      <p:sp>
        <p:nvSpPr>
          <p:cNvPr id="10" name="TextBox 10"/>
          <p:cNvSpPr txBox="1"/>
          <p:nvPr/>
        </p:nvSpPr>
        <p:spPr>
          <a:xfrm>
            <a:off x="6934200" y="1231900"/>
            <a:ext cx="8445500" cy="431800"/>
          </a:xfrm>
          <a:prstGeom prst="rect">
            <a:avLst/>
          </a:prstGeom>
          <a:solidFill>
            <a:srgbClr val="000000">
              <a:alpha val="0"/>
            </a:srgbClr>
          </a:solidFill>
        </p:spPr>
        <p:txBody>
          <a:bodyPr lIns="0" tIns="0" rIns="0" bIns="0" rtlCol="0" anchor="ctr"/>
          <a:lstStyle/>
          <a:p>
            <a:pPr indent="0" algn="l">
              <a:lnSpc>
                <a:spcPct val="120000"/>
              </a:lnSpc>
              <a:defRPr/>
            </a:pPr>
            <a:r>
              <a:rPr lang="en-US" sz="2800" b="1">
                <a:solidFill>
                  <a:srgbClr val="000000"/>
                </a:solidFill>
                <a:latin typeface="Poppins"/>
              </a:rPr>
              <a:t>01. Introducció al SEO</a:t>
            </a:r>
            <a:endParaRPr lang="en-US" sz="1100"/>
          </a:p>
        </p:txBody>
      </p:sp>
      <p:sp>
        <p:nvSpPr>
          <p:cNvPr id="11" name="TextBox 11"/>
          <p:cNvSpPr txBox="1"/>
          <p:nvPr/>
        </p:nvSpPr>
        <p:spPr>
          <a:xfrm>
            <a:off x="6934200" y="3009900"/>
            <a:ext cx="8445500" cy="431800"/>
          </a:xfrm>
          <a:prstGeom prst="rect">
            <a:avLst/>
          </a:prstGeom>
          <a:solidFill>
            <a:srgbClr val="000000">
              <a:alpha val="0"/>
            </a:srgbClr>
          </a:solidFill>
        </p:spPr>
        <p:txBody>
          <a:bodyPr lIns="0" tIns="0" rIns="0" bIns="0" rtlCol="0" anchor="ctr"/>
          <a:lstStyle/>
          <a:p>
            <a:pPr indent="0" algn="l">
              <a:lnSpc>
                <a:spcPct val="120000"/>
              </a:lnSpc>
              <a:defRPr/>
            </a:pPr>
            <a:r>
              <a:rPr lang="en-US" sz="2800" b="1">
                <a:solidFill>
                  <a:srgbClr val="000000"/>
                </a:solidFill>
                <a:latin typeface="Poppins"/>
              </a:rPr>
              <a:t>02. Pilar Tècnic SEO</a:t>
            </a:r>
            <a:endParaRPr lang="en-US" sz="1100"/>
          </a:p>
        </p:txBody>
      </p:sp>
      <p:sp>
        <p:nvSpPr>
          <p:cNvPr id="12" name="TextBox 12"/>
          <p:cNvSpPr txBox="1"/>
          <p:nvPr/>
        </p:nvSpPr>
        <p:spPr>
          <a:xfrm>
            <a:off x="6934200" y="4787900"/>
            <a:ext cx="8445500" cy="431800"/>
          </a:xfrm>
          <a:prstGeom prst="rect">
            <a:avLst/>
          </a:prstGeom>
          <a:solidFill>
            <a:srgbClr val="000000">
              <a:alpha val="0"/>
            </a:srgbClr>
          </a:solidFill>
        </p:spPr>
        <p:txBody>
          <a:bodyPr lIns="0" tIns="0" rIns="0" bIns="0" rtlCol="0" anchor="ctr"/>
          <a:lstStyle/>
          <a:p>
            <a:pPr indent="0" algn="l">
              <a:lnSpc>
                <a:spcPct val="120000"/>
              </a:lnSpc>
              <a:defRPr/>
            </a:pPr>
            <a:r>
              <a:rPr lang="en-US" sz="2800" b="1">
                <a:solidFill>
                  <a:srgbClr val="000000"/>
                </a:solidFill>
                <a:latin typeface="Poppins"/>
              </a:rPr>
              <a:t>03. Investigació Paraules Clau</a:t>
            </a:r>
            <a:endParaRPr lang="en-US" sz="1100"/>
          </a:p>
        </p:txBody>
      </p:sp>
      <p:sp>
        <p:nvSpPr>
          <p:cNvPr id="13" name="TextBox 13"/>
          <p:cNvSpPr txBox="1"/>
          <p:nvPr/>
        </p:nvSpPr>
        <p:spPr>
          <a:xfrm>
            <a:off x="6934200" y="6565900"/>
            <a:ext cx="8445500" cy="431800"/>
          </a:xfrm>
          <a:prstGeom prst="rect">
            <a:avLst/>
          </a:prstGeom>
          <a:solidFill>
            <a:srgbClr val="000000">
              <a:alpha val="0"/>
            </a:srgbClr>
          </a:solidFill>
        </p:spPr>
        <p:txBody>
          <a:bodyPr lIns="0" tIns="0" rIns="0" bIns="0" rtlCol="0" anchor="ctr"/>
          <a:lstStyle/>
          <a:p>
            <a:pPr indent="0" algn="l">
              <a:lnSpc>
                <a:spcPct val="120000"/>
              </a:lnSpc>
              <a:defRPr/>
            </a:pPr>
            <a:r>
              <a:rPr lang="en-US" sz="2800" b="1">
                <a:solidFill>
                  <a:srgbClr val="000000"/>
                </a:solidFill>
                <a:latin typeface="Poppins"/>
              </a:rPr>
              <a:t>04. SEO On-Page</a:t>
            </a:r>
            <a:endParaRPr lang="en-US" sz="1100"/>
          </a:p>
        </p:txBody>
      </p:sp>
      <p:sp>
        <p:nvSpPr>
          <p:cNvPr id="14" name="TextBox 14"/>
          <p:cNvSpPr txBox="1"/>
          <p:nvPr/>
        </p:nvSpPr>
        <p:spPr>
          <a:xfrm>
            <a:off x="6934200" y="1841500"/>
            <a:ext cx="8445500" cy="7239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Què és el SEO, diferència amb SEM, importància per empreses i funcionament dels motors de cerca</a:t>
            </a:r>
            <a:endParaRPr lang="en-US" sz="1100"/>
          </a:p>
        </p:txBody>
      </p:sp>
      <p:sp>
        <p:nvSpPr>
          <p:cNvPr id="15" name="TextBox 15"/>
          <p:cNvSpPr txBox="1"/>
          <p:nvPr/>
        </p:nvSpPr>
        <p:spPr>
          <a:xfrm>
            <a:off x="6934200" y="3619500"/>
            <a:ext cx="8445500" cy="7239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Indexació, robots.txt, sitemap XML, velocitat de pàgina i Core Web Vitals amb auditoria real</a:t>
            </a:r>
            <a:endParaRPr lang="en-US" sz="1100"/>
          </a:p>
        </p:txBody>
      </p:sp>
      <p:sp>
        <p:nvSpPr>
          <p:cNvPr id="16" name="TextBox 16"/>
          <p:cNvSpPr txBox="1"/>
          <p:nvPr/>
        </p:nvSpPr>
        <p:spPr>
          <a:xfrm>
            <a:off x="6934200" y="5397500"/>
            <a:ext cx="8445500" cy="7239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Tipus de keywords, eines d'investigació, intenció de cerca i estratègia per HoraPlanta.com</a:t>
            </a:r>
            <a:endParaRPr lang="en-US" sz="1100"/>
          </a:p>
        </p:txBody>
      </p:sp>
      <p:sp>
        <p:nvSpPr>
          <p:cNvPr id="17" name="TextBox 17"/>
          <p:cNvSpPr txBox="1"/>
          <p:nvPr/>
        </p:nvSpPr>
        <p:spPr>
          <a:xfrm>
            <a:off x="6934200" y="7162800"/>
            <a:ext cx="8445500" cy="7239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Optimització títols, meta descriptions, URLs, enllaçat intern i contingut de qualitat per posicionament</a:t>
            </a:r>
            <a:endParaRPr lang="en-US" sz="11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sp>
      <p:pic>
        <p:nvPicPr>
          <p:cNvPr id="3" name="Picture 3"/>
          <p:cNvPicPr>
            <a:picLocks noChangeAspect="1"/>
          </p:cNvPicPr>
          <p:nvPr/>
        </p:nvPicPr>
        <p:blipFill>
          <a:blip r:embed="rId2"/>
          <a:srcRect l="44" r="44"/>
          <a:stretch>
            <a:fillRect/>
          </a:stretch>
        </p:blipFill>
        <p:spPr>
          <a:xfrm>
            <a:off x="0" y="0"/>
            <a:ext cx="16256000" cy="9144000"/>
          </a:xfrm>
          <a:prstGeom prst="rect">
            <a:avLst/>
          </a:prstGeom>
        </p:spPr>
      </p:pic>
      <p:sp>
        <p:nvSpPr>
          <p:cNvPr id="4" name="AutoShape 4"/>
          <p:cNvSpPr/>
          <p:nvPr/>
        </p:nvSpPr>
        <p:spPr>
          <a:xfrm>
            <a:off x="876300" y="2959100"/>
            <a:ext cx="14490700" cy="4102100"/>
          </a:xfrm>
          <a:prstGeom prst="rect">
            <a:avLst/>
          </a:prstGeom>
          <a:solidFill>
            <a:srgbClr val="000000">
              <a:alpha val="0"/>
            </a:srgbClr>
          </a:solidFill>
        </p:spPr>
      </p:sp>
      <p:sp>
        <p:nvSpPr>
          <p:cNvPr id="5" name="AutoShape 5"/>
          <p:cNvSpPr/>
          <p:nvPr/>
        </p:nvSpPr>
        <p:spPr>
          <a:xfrm>
            <a:off x="876300" y="2959100"/>
            <a:ext cx="4660900" cy="4102100"/>
          </a:xfrm>
          <a:prstGeom prst="rect">
            <a:avLst/>
          </a:prstGeom>
          <a:solidFill>
            <a:srgbClr val="CECECE">
              <a:alpha val="52941"/>
            </a:srgbClr>
          </a:solidFill>
        </p:spPr>
      </p:sp>
      <p:sp>
        <p:nvSpPr>
          <p:cNvPr id="6" name="AutoShape 6"/>
          <p:cNvSpPr/>
          <p:nvPr/>
        </p:nvSpPr>
        <p:spPr>
          <a:xfrm>
            <a:off x="1130300" y="3213100"/>
            <a:ext cx="749300" cy="749300"/>
          </a:xfrm>
          <a:prstGeom prst="roundRect">
            <a:avLst>
              <a:gd name="adj" fmla="val 49152"/>
            </a:avLst>
          </a:prstGeom>
          <a:solidFill>
            <a:srgbClr val="3D3D3D"/>
          </a:solidFill>
        </p:spPr>
      </p:sp>
      <p:sp>
        <p:nvSpPr>
          <p:cNvPr id="7" name="AutoShape 7"/>
          <p:cNvSpPr/>
          <p:nvPr/>
        </p:nvSpPr>
        <p:spPr>
          <a:xfrm>
            <a:off x="5791200" y="2959100"/>
            <a:ext cx="4660900" cy="4102100"/>
          </a:xfrm>
          <a:prstGeom prst="rect">
            <a:avLst/>
          </a:prstGeom>
          <a:solidFill>
            <a:srgbClr val="CECECE">
              <a:alpha val="52941"/>
            </a:srgbClr>
          </a:solidFill>
        </p:spPr>
      </p:sp>
      <p:sp>
        <p:nvSpPr>
          <p:cNvPr id="8" name="AutoShape 8"/>
          <p:cNvSpPr/>
          <p:nvPr/>
        </p:nvSpPr>
        <p:spPr>
          <a:xfrm>
            <a:off x="6045200" y="3213100"/>
            <a:ext cx="749300" cy="749300"/>
          </a:xfrm>
          <a:prstGeom prst="roundRect">
            <a:avLst>
              <a:gd name="adj" fmla="val 49152"/>
            </a:avLst>
          </a:prstGeom>
          <a:solidFill>
            <a:srgbClr val="3D3D3D"/>
          </a:solidFill>
        </p:spPr>
      </p:sp>
      <p:sp>
        <p:nvSpPr>
          <p:cNvPr id="9" name="AutoShape 9"/>
          <p:cNvSpPr/>
          <p:nvPr/>
        </p:nvSpPr>
        <p:spPr>
          <a:xfrm>
            <a:off x="10706100" y="2959100"/>
            <a:ext cx="4660900" cy="4102100"/>
          </a:xfrm>
          <a:prstGeom prst="rect">
            <a:avLst/>
          </a:prstGeom>
          <a:solidFill>
            <a:srgbClr val="CECECE">
              <a:alpha val="52941"/>
            </a:srgbClr>
          </a:solidFill>
        </p:spPr>
      </p:sp>
      <p:sp>
        <p:nvSpPr>
          <p:cNvPr id="10" name="AutoShape 10"/>
          <p:cNvSpPr/>
          <p:nvPr/>
        </p:nvSpPr>
        <p:spPr>
          <a:xfrm>
            <a:off x="10960100" y="3213100"/>
            <a:ext cx="749300" cy="749300"/>
          </a:xfrm>
          <a:prstGeom prst="roundRect">
            <a:avLst>
              <a:gd name="adj" fmla="val 49152"/>
            </a:avLst>
          </a:prstGeom>
          <a:solidFill>
            <a:srgbClr val="3D3D3D"/>
          </a:solidFill>
        </p:spPr>
      </p:sp>
      <p:sp>
        <p:nvSpPr>
          <p:cNvPr id="11" name="TextBox 11"/>
          <p:cNvSpPr txBox="1"/>
          <p:nvPr/>
        </p:nvSpPr>
        <p:spPr>
          <a:xfrm>
            <a:off x="876300" y="2070100"/>
            <a:ext cx="144907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000000"/>
                </a:solidFill>
                <a:latin typeface="Poppins"/>
              </a:rPr>
              <a:t>Índex de Continguts (continuació)</a:t>
            </a:r>
            <a:endParaRPr lang="en-US" sz="1100"/>
          </a:p>
        </p:txBody>
      </p:sp>
      <p:sp>
        <p:nvSpPr>
          <p:cNvPr id="12" name="TextBox 12"/>
          <p:cNvSpPr txBox="1"/>
          <p:nvPr/>
        </p:nvSpPr>
        <p:spPr>
          <a:xfrm>
            <a:off x="1130300" y="4216400"/>
            <a:ext cx="41529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00000"/>
                </a:solidFill>
                <a:latin typeface="Poppins"/>
              </a:rPr>
              <a:t>05. SEO Off-Page</a:t>
            </a:r>
            <a:endParaRPr lang="en-US" sz="1100"/>
          </a:p>
        </p:txBody>
      </p:sp>
      <p:sp>
        <p:nvSpPr>
          <p:cNvPr id="13" name="TextBox 13"/>
          <p:cNvSpPr txBox="1"/>
          <p:nvPr/>
        </p:nvSpPr>
        <p:spPr>
          <a:xfrm>
            <a:off x="6045200" y="4216400"/>
            <a:ext cx="4152900" cy="9017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00000"/>
                </a:solidFill>
                <a:latin typeface="Poppins"/>
              </a:rPr>
              <a:t>06. Exercici Pràctic Final</a:t>
            </a:r>
            <a:endParaRPr lang="en-US" sz="1100"/>
          </a:p>
        </p:txBody>
      </p:sp>
      <p:sp>
        <p:nvSpPr>
          <p:cNvPr id="14" name="TextBox 14"/>
          <p:cNvSpPr txBox="1"/>
          <p:nvPr/>
        </p:nvSpPr>
        <p:spPr>
          <a:xfrm>
            <a:off x="10960100" y="4216400"/>
            <a:ext cx="41529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00000"/>
                </a:solidFill>
                <a:latin typeface="Poppins"/>
              </a:rPr>
              <a:t>07. Recursos i Eines</a:t>
            </a:r>
            <a:endParaRPr lang="en-US" sz="1100"/>
          </a:p>
        </p:txBody>
      </p:sp>
      <p:sp>
        <p:nvSpPr>
          <p:cNvPr id="15" name="TextBox 15"/>
          <p:cNvSpPr txBox="1"/>
          <p:nvPr/>
        </p:nvSpPr>
        <p:spPr>
          <a:xfrm>
            <a:off x="1130300" y="4851400"/>
            <a:ext cx="4152900" cy="1511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Importància dels backlinks, estratègies per obtenir enllaços de qualitat i SEO local amb presència digital</a:t>
            </a:r>
            <a:endParaRPr lang="en-US" sz="1100"/>
          </a:p>
        </p:txBody>
      </p:sp>
      <p:sp>
        <p:nvSpPr>
          <p:cNvPr id="16" name="TextBox 16"/>
          <p:cNvSpPr txBox="1"/>
          <p:nvPr/>
        </p:nvSpPr>
        <p:spPr>
          <a:xfrm>
            <a:off x="6045200" y="5295900"/>
            <a:ext cx="4152900" cy="1511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Estructura SEO completa per HoraPlanta.com més auditoria real de pisosenmanresa.com amb lliurables</a:t>
            </a:r>
            <a:endParaRPr lang="en-US" sz="1100"/>
          </a:p>
        </p:txBody>
      </p:sp>
      <p:sp>
        <p:nvSpPr>
          <p:cNvPr id="17" name="TextBox 17"/>
          <p:cNvSpPr txBox="1"/>
          <p:nvPr/>
        </p:nvSpPr>
        <p:spPr>
          <a:xfrm>
            <a:off x="10960100" y="4851400"/>
            <a:ext cx="4152900" cy="1511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Eines SEO gratuïtes i avançades, recursos d'aprenentatge i comunitats per autoaprenentatge continu</a:t>
            </a:r>
            <a:endParaRPr lang="en-US" sz="1100"/>
          </a:p>
        </p:txBody>
      </p:sp>
      <p:pic>
        <p:nvPicPr>
          <p:cNvPr id="18" name="Picture 18"/>
          <p:cNvPicPr>
            <a:picLocks noChangeAspect="1"/>
          </p:cNvPicPr>
          <p:nvPr/>
        </p:nvPicPr>
        <p:blipFill>
          <a:blip r:embed="rId3"/>
          <a:stretch>
            <a:fillRect/>
          </a:stretch>
        </p:blipFill>
        <p:spPr>
          <a:xfrm>
            <a:off x="1371600" y="3454400"/>
            <a:ext cx="241300" cy="241300"/>
          </a:xfrm>
          <a:prstGeom prst="rect">
            <a:avLst/>
          </a:prstGeom>
        </p:spPr>
      </p:pic>
      <p:pic>
        <p:nvPicPr>
          <p:cNvPr id="19" name="Picture 19"/>
          <p:cNvPicPr>
            <a:picLocks noChangeAspect="1"/>
          </p:cNvPicPr>
          <p:nvPr/>
        </p:nvPicPr>
        <p:blipFill>
          <a:blip r:embed="rId3"/>
          <a:stretch>
            <a:fillRect/>
          </a:stretch>
        </p:blipFill>
        <p:spPr>
          <a:xfrm>
            <a:off x="6324600" y="3479800"/>
            <a:ext cx="177800" cy="177800"/>
          </a:xfrm>
          <a:prstGeom prst="rect">
            <a:avLst/>
          </a:prstGeom>
        </p:spPr>
      </p:pic>
      <p:pic>
        <p:nvPicPr>
          <p:cNvPr id="20" name="Picture 20"/>
          <p:cNvPicPr>
            <a:picLocks noChangeAspect="1"/>
          </p:cNvPicPr>
          <p:nvPr/>
        </p:nvPicPr>
        <p:blipFill>
          <a:blip r:embed="rId3"/>
          <a:stretch>
            <a:fillRect/>
          </a:stretch>
        </p:blipFill>
        <p:spPr>
          <a:xfrm>
            <a:off x="11214100" y="3454400"/>
            <a:ext cx="241300" cy="2413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sp>
      <p:pic>
        <p:nvPicPr>
          <p:cNvPr id="3" name="Picture 3"/>
          <p:cNvPicPr>
            <a:picLocks noChangeAspect="1"/>
          </p:cNvPicPr>
          <p:nvPr/>
        </p:nvPicPr>
        <p:blipFill>
          <a:blip r:embed="rId2"/>
          <a:srcRect l="44" r="44"/>
          <a:stretch>
            <a:fillRect/>
          </a:stretch>
        </p:blipFill>
        <p:spPr>
          <a:xfrm>
            <a:off x="0" y="0"/>
            <a:ext cx="16256000" cy="9144000"/>
          </a:xfrm>
          <a:prstGeom prst="rect">
            <a:avLst/>
          </a:prstGeom>
        </p:spPr>
      </p:pic>
      <p:pic>
        <p:nvPicPr>
          <p:cNvPr id="4" name="Picture 4"/>
          <p:cNvPicPr>
            <a:picLocks noChangeAspect="1"/>
          </p:cNvPicPr>
          <p:nvPr/>
        </p:nvPicPr>
        <p:blipFill>
          <a:blip r:embed="rId3"/>
          <a:srcRect t="604" b="604"/>
          <a:stretch>
            <a:fillRect/>
          </a:stretch>
        </p:blipFill>
        <p:spPr>
          <a:xfrm>
            <a:off x="11049000" y="0"/>
            <a:ext cx="5194300" cy="9144000"/>
          </a:xfrm>
          <a:prstGeom prst="rect">
            <a:avLst/>
          </a:prstGeom>
        </p:spPr>
      </p:pic>
      <p:sp>
        <p:nvSpPr>
          <p:cNvPr id="5" name="AutoShape 5"/>
          <p:cNvSpPr/>
          <p:nvPr/>
        </p:nvSpPr>
        <p:spPr>
          <a:xfrm>
            <a:off x="876300" y="1092200"/>
            <a:ext cx="9283700" cy="7556500"/>
          </a:xfrm>
          <a:prstGeom prst="rect">
            <a:avLst/>
          </a:prstGeom>
          <a:solidFill>
            <a:srgbClr val="000000">
              <a:alpha val="0"/>
            </a:srgbClr>
          </a:solidFill>
        </p:spPr>
      </p:sp>
      <p:sp>
        <p:nvSpPr>
          <p:cNvPr id="6" name="AutoShape 6"/>
          <p:cNvSpPr/>
          <p:nvPr/>
        </p:nvSpPr>
        <p:spPr>
          <a:xfrm>
            <a:off x="876300" y="1092200"/>
            <a:ext cx="2921000" cy="5816600"/>
          </a:xfrm>
          <a:prstGeom prst="rect">
            <a:avLst/>
          </a:prstGeom>
          <a:solidFill>
            <a:srgbClr val="CECECE">
              <a:alpha val="52941"/>
            </a:srgbClr>
          </a:solidFill>
        </p:spPr>
      </p:sp>
      <p:sp>
        <p:nvSpPr>
          <p:cNvPr id="7" name="AutoShape 7"/>
          <p:cNvSpPr/>
          <p:nvPr/>
        </p:nvSpPr>
        <p:spPr>
          <a:xfrm>
            <a:off x="4051300" y="1092200"/>
            <a:ext cx="2921000" cy="5816600"/>
          </a:xfrm>
          <a:prstGeom prst="rect">
            <a:avLst/>
          </a:prstGeom>
          <a:solidFill>
            <a:srgbClr val="CECECE">
              <a:alpha val="52941"/>
            </a:srgbClr>
          </a:solidFill>
        </p:spPr>
      </p:sp>
      <p:sp>
        <p:nvSpPr>
          <p:cNvPr id="8" name="AutoShape 8"/>
          <p:cNvSpPr/>
          <p:nvPr/>
        </p:nvSpPr>
        <p:spPr>
          <a:xfrm>
            <a:off x="7239000" y="1092200"/>
            <a:ext cx="2921000" cy="5816600"/>
          </a:xfrm>
          <a:prstGeom prst="rect">
            <a:avLst/>
          </a:prstGeom>
          <a:solidFill>
            <a:srgbClr val="CECECE">
              <a:alpha val="52941"/>
            </a:srgbClr>
          </a:solidFill>
        </p:spPr>
      </p:sp>
      <p:sp>
        <p:nvSpPr>
          <p:cNvPr id="9" name="AutoShape 9"/>
          <p:cNvSpPr/>
          <p:nvPr/>
        </p:nvSpPr>
        <p:spPr>
          <a:xfrm>
            <a:off x="876300" y="7086600"/>
            <a:ext cx="9283700" cy="1562100"/>
          </a:xfrm>
          <a:prstGeom prst="rect">
            <a:avLst/>
          </a:prstGeom>
          <a:solidFill>
            <a:srgbClr val="CECECE">
              <a:alpha val="52941"/>
            </a:srgbClr>
          </a:solidFill>
        </p:spPr>
      </p:sp>
      <p:sp>
        <p:nvSpPr>
          <p:cNvPr id="10" name="TextBox 10"/>
          <p:cNvSpPr txBox="1"/>
          <p:nvPr/>
        </p:nvSpPr>
        <p:spPr>
          <a:xfrm>
            <a:off x="876300" y="469900"/>
            <a:ext cx="9283700" cy="419100"/>
          </a:xfrm>
          <a:prstGeom prst="rect">
            <a:avLst/>
          </a:prstGeom>
          <a:solidFill>
            <a:srgbClr val="000000">
              <a:alpha val="0"/>
            </a:srgbClr>
          </a:solidFill>
        </p:spPr>
        <p:txBody>
          <a:bodyPr lIns="0" tIns="0" rIns="0" bIns="0" rtlCol="0" anchor="ctr"/>
          <a:lstStyle/>
          <a:p>
            <a:pPr indent="0" algn="l">
              <a:lnSpc>
                <a:spcPct val="120000"/>
              </a:lnSpc>
              <a:defRPr/>
            </a:pPr>
            <a:r>
              <a:rPr lang="en-US" sz="2700" b="1">
                <a:solidFill>
                  <a:srgbClr val="000000"/>
                </a:solidFill>
                <a:latin typeface="Poppins"/>
              </a:rPr>
              <a:t>Cas Pràctic: HoraPlanta.com</a:t>
            </a:r>
            <a:endParaRPr lang="en-US" sz="1100"/>
          </a:p>
        </p:txBody>
      </p:sp>
      <p:sp>
        <p:nvSpPr>
          <p:cNvPr id="11" name="TextBox 11"/>
          <p:cNvSpPr txBox="1"/>
          <p:nvPr/>
        </p:nvSpPr>
        <p:spPr>
          <a:xfrm>
            <a:off x="1130300" y="1270000"/>
            <a:ext cx="2413000" cy="622300"/>
          </a:xfrm>
          <a:prstGeom prst="rect">
            <a:avLst/>
          </a:prstGeom>
          <a:solidFill>
            <a:srgbClr val="000000">
              <a:alpha val="0"/>
            </a:srgbClr>
          </a:solidFill>
        </p:spPr>
        <p:txBody>
          <a:bodyPr lIns="0" tIns="0" rIns="0" bIns="0" rtlCol="0" anchor="ctr"/>
          <a:lstStyle/>
          <a:p>
            <a:pPr indent="0" algn="l">
              <a:lnSpc>
                <a:spcPct val="120000"/>
              </a:lnSpc>
              <a:defRPr/>
            </a:pPr>
            <a:r>
              <a:rPr lang="en-US" sz="2000" b="1">
                <a:solidFill>
                  <a:srgbClr val="000000"/>
                </a:solidFill>
                <a:latin typeface="Poppins"/>
              </a:rPr>
              <a:t>Sobre el Negoci</a:t>
            </a:r>
            <a:endParaRPr lang="en-US" sz="1100"/>
          </a:p>
        </p:txBody>
      </p:sp>
      <p:sp>
        <p:nvSpPr>
          <p:cNvPr id="12" name="TextBox 12"/>
          <p:cNvSpPr txBox="1"/>
          <p:nvPr/>
        </p:nvSpPr>
        <p:spPr>
          <a:xfrm>
            <a:off x="4305300" y="1270000"/>
            <a:ext cx="2413000" cy="622300"/>
          </a:xfrm>
          <a:prstGeom prst="rect">
            <a:avLst/>
          </a:prstGeom>
          <a:solidFill>
            <a:srgbClr val="000000">
              <a:alpha val="0"/>
            </a:srgbClr>
          </a:solidFill>
        </p:spPr>
        <p:txBody>
          <a:bodyPr lIns="0" tIns="0" rIns="0" bIns="0" rtlCol="0" anchor="ctr"/>
          <a:lstStyle/>
          <a:p>
            <a:pPr indent="0" algn="l">
              <a:lnSpc>
                <a:spcPct val="120000"/>
              </a:lnSpc>
              <a:defRPr/>
            </a:pPr>
            <a:r>
              <a:rPr lang="en-US" sz="2000" b="1">
                <a:solidFill>
                  <a:srgbClr val="000000"/>
                </a:solidFill>
                <a:latin typeface="Poppins"/>
              </a:rPr>
              <a:t>Venda de Plantes</a:t>
            </a:r>
            <a:endParaRPr lang="en-US" sz="1100"/>
          </a:p>
        </p:txBody>
      </p:sp>
      <p:sp>
        <p:nvSpPr>
          <p:cNvPr id="13" name="TextBox 13"/>
          <p:cNvSpPr txBox="1"/>
          <p:nvPr/>
        </p:nvSpPr>
        <p:spPr>
          <a:xfrm>
            <a:off x="7493000" y="1270000"/>
            <a:ext cx="2413000" cy="939800"/>
          </a:xfrm>
          <a:prstGeom prst="rect">
            <a:avLst/>
          </a:prstGeom>
          <a:solidFill>
            <a:srgbClr val="000000">
              <a:alpha val="0"/>
            </a:srgbClr>
          </a:solidFill>
        </p:spPr>
        <p:txBody>
          <a:bodyPr lIns="0" tIns="0" rIns="0" bIns="0" rtlCol="0" anchor="ctr"/>
          <a:lstStyle/>
          <a:p>
            <a:pPr indent="0" algn="l">
              <a:lnSpc>
                <a:spcPct val="120000"/>
              </a:lnSpc>
              <a:defRPr/>
            </a:pPr>
            <a:r>
              <a:rPr lang="en-US" sz="2000" b="1">
                <a:solidFill>
                  <a:srgbClr val="000000"/>
                </a:solidFill>
                <a:latin typeface="Poppins"/>
              </a:rPr>
              <a:t>Subscripció Mensual 29,90€</a:t>
            </a:r>
            <a:endParaRPr lang="en-US" sz="1100"/>
          </a:p>
        </p:txBody>
      </p:sp>
      <p:sp>
        <p:nvSpPr>
          <p:cNvPr id="14" name="TextBox 14"/>
          <p:cNvSpPr txBox="1"/>
          <p:nvPr/>
        </p:nvSpPr>
        <p:spPr>
          <a:xfrm>
            <a:off x="1130300" y="7264400"/>
            <a:ext cx="8775700" cy="304800"/>
          </a:xfrm>
          <a:prstGeom prst="rect">
            <a:avLst/>
          </a:prstGeom>
          <a:solidFill>
            <a:srgbClr val="000000">
              <a:alpha val="0"/>
            </a:srgbClr>
          </a:solidFill>
        </p:spPr>
        <p:txBody>
          <a:bodyPr lIns="0" tIns="0" rIns="0" bIns="0" rtlCol="0" anchor="ctr"/>
          <a:lstStyle/>
          <a:p>
            <a:pPr indent="0" algn="l">
              <a:lnSpc>
                <a:spcPct val="120000"/>
              </a:lnSpc>
              <a:defRPr/>
            </a:pPr>
            <a:r>
              <a:rPr lang="en-US" sz="2000" b="1">
                <a:solidFill>
                  <a:srgbClr val="000000"/>
                </a:solidFill>
                <a:latin typeface="Poppins"/>
              </a:rPr>
              <a:t>Diagnòstic per IA</a:t>
            </a:r>
            <a:endParaRPr lang="en-US" sz="1100"/>
          </a:p>
        </p:txBody>
      </p:sp>
      <p:sp>
        <p:nvSpPr>
          <p:cNvPr id="15" name="TextBox 15"/>
          <p:cNvSpPr txBox="1"/>
          <p:nvPr/>
        </p:nvSpPr>
        <p:spPr>
          <a:xfrm>
            <a:off x="1130300" y="2019300"/>
            <a:ext cx="2413000" cy="4711700"/>
          </a:xfrm>
          <a:prstGeom prst="rect">
            <a:avLst/>
          </a:prstGeom>
          <a:solidFill>
            <a:srgbClr val="000000">
              <a:alpha val="0"/>
            </a:srgbClr>
          </a:solidFill>
        </p:spPr>
        <p:txBody>
          <a:bodyPr lIns="0" tIns="0" rIns="0" bIns="0" rtlCol="0" anchor="ctr"/>
          <a:lstStyle/>
          <a:p>
            <a:pPr indent="0" algn="l">
              <a:lnSpc>
                <a:spcPct val="150000"/>
              </a:lnSpc>
              <a:defRPr/>
            </a:pPr>
            <a:r>
              <a:rPr lang="en-US" sz="1300" b="1">
                <a:solidFill>
                  <a:srgbClr val="000000"/>
                </a:solidFill>
                <a:latin typeface="Poppins"/>
              </a:rPr>
              <a:t>HoraPlanta.com és una botiga online de plantes d'interior amb tres línies de negoci innovadores que combinen tecnologia i natura. Oferim venda directa, subscripcions i diagnòstic intel·ligent per mantenir les plantes saludables i adaptar les recomanacions a cada client.</a:t>
            </a:r>
            <a:endParaRPr lang="en-US" sz="1100"/>
          </a:p>
        </p:txBody>
      </p:sp>
      <p:sp>
        <p:nvSpPr>
          <p:cNvPr id="16" name="TextBox 16"/>
          <p:cNvSpPr txBox="1"/>
          <p:nvPr/>
        </p:nvSpPr>
        <p:spPr>
          <a:xfrm>
            <a:off x="4305300" y="2019300"/>
            <a:ext cx="2413000" cy="3136900"/>
          </a:xfrm>
          <a:prstGeom prst="rect">
            <a:avLst/>
          </a:prstGeom>
          <a:solidFill>
            <a:srgbClr val="000000">
              <a:alpha val="0"/>
            </a:srgbClr>
          </a:solidFill>
        </p:spPr>
        <p:txBody>
          <a:bodyPr lIns="0" tIns="0" rIns="0" bIns="0" rtlCol="0" anchor="ctr"/>
          <a:lstStyle/>
          <a:p>
            <a:pPr indent="0" algn="l">
              <a:lnSpc>
                <a:spcPct val="150000"/>
              </a:lnSpc>
              <a:defRPr/>
            </a:pPr>
            <a:r>
              <a:rPr lang="en-US" sz="1300" b="1">
                <a:solidFill>
                  <a:srgbClr val="000000"/>
                </a:solidFill>
                <a:latin typeface="Poppins"/>
              </a:rPr>
              <a:t>Monstera, pothos, ficus, suculentes i moltes altres varietats pensades per interiors, seleccionades per qualitat i adaptabilitat a diferents condicions de llum i humitat.</a:t>
            </a:r>
            <a:endParaRPr lang="en-US" sz="1100"/>
          </a:p>
        </p:txBody>
      </p:sp>
      <p:sp>
        <p:nvSpPr>
          <p:cNvPr id="17" name="TextBox 17"/>
          <p:cNvSpPr txBox="1"/>
          <p:nvPr/>
        </p:nvSpPr>
        <p:spPr>
          <a:xfrm>
            <a:off x="7493000" y="2336800"/>
            <a:ext cx="2413000" cy="3136900"/>
          </a:xfrm>
          <a:prstGeom prst="rect">
            <a:avLst/>
          </a:prstGeom>
          <a:solidFill>
            <a:srgbClr val="000000">
              <a:alpha val="0"/>
            </a:srgbClr>
          </a:solidFill>
        </p:spPr>
        <p:txBody>
          <a:bodyPr lIns="0" tIns="0" rIns="0" bIns="0" rtlCol="0" anchor="ctr"/>
          <a:lstStyle/>
          <a:p>
            <a:pPr indent="0" algn="l">
              <a:lnSpc>
                <a:spcPct val="150000"/>
              </a:lnSpc>
              <a:defRPr/>
            </a:pPr>
            <a:r>
              <a:rPr lang="en-US" sz="1300" b="1">
                <a:solidFill>
                  <a:srgbClr val="000000"/>
                </a:solidFill>
                <a:latin typeface="Poppins"/>
              </a:rPr>
              <a:t>Planta del Mes sorpresa, seleccionada segons el nivell d'experiència del client i les condicions del pis, amb enviament i atención periòdica per garantir l'adaptació de la planta.</a:t>
            </a:r>
            <a:endParaRPr lang="en-US" sz="1100"/>
          </a:p>
        </p:txBody>
      </p:sp>
      <p:sp>
        <p:nvSpPr>
          <p:cNvPr id="18" name="TextBox 18"/>
          <p:cNvSpPr txBox="1"/>
          <p:nvPr/>
        </p:nvSpPr>
        <p:spPr>
          <a:xfrm>
            <a:off x="1130300" y="7696200"/>
            <a:ext cx="8775700" cy="774700"/>
          </a:xfrm>
          <a:prstGeom prst="rect">
            <a:avLst/>
          </a:prstGeom>
          <a:solidFill>
            <a:srgbClr val="000000">
              <a:alpha val="0"/>
            </a:srgbClr>
          </a:solidFill>
        </p:spPr>
        <p:txBody>
          <a:bodyPr lIns="0" tIns="0" rIns="0" bIns="0" rtlCol="0" anchor="ctr"/>
          <a:lstStyle/>
          <a:p>
            <a:pPr indent="0" algn="l">
              <a:lnSpc>
                <a:spcPct val="150000"/>
              </a:lnSpc>
              <a:defRPr/>
            </a:pPr>
            <a:r>
              <a:rPr lang="en-US" sz="1300" b="1">
                <a:solidFill>
                  <a:srgbClr val="000000"/>
                </a:solidFill>
                <a:latin typeface="Poppins"/>
              </a:rPr>
              <a:t>Cada planta incorpora un codi QR per escanejar i fer una foto que permet rebre un diagnòstic automatitzat i consells de cura quan la planta presenta problemes.</a:t>
            </a:r>
            <a:endParaRPr lang="en-US" sz="11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sz="1200" noProof="0" dirty="0" smtClean="0">
            <a:latin typeface="Arial" panose="020B0604020202020204" pitchFamily="34" charset="0"/>
            <a:cs typeface="Arial" panose="020B0604020202020204" pitchFamily="34" charset="0"/>
          </a:defRPr>
        </a:defPPr>
      </a:lstStyle>
    </a:txDef>
  </a:objectDefaults>
  <a:extraClrScheme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sz="1200" noProof="0" dirty="0" smtClean="0">
            <a:latin typeface="Arial" panose="020B0604020202020204" pitchFamily="34" charset="0"/>
            <a:cs typeface="Arial" panose="020B0604020202020204" pitchFamily="34" charset="0"/>
          </a:defRPr>
        </a:defPPr>
      </a:lstStyle>
    </a:txDef>
  </a:objectDefaults>
  <a:extraClrSchemeLst/>
</a:theme>
</file>

<file path=ppt/theme/theme4.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sz="1200" noProof="0" dirty="0" smtClean="0">
            <a:latin typeface="Arial" panose="020B0604020202020204" pitchFamily="34" charset="0"/>
            <a:cs typeface="Arial" panose="020B0604020202020204" pitchFamily="34" charset="0"/>
          </a:defRPr>
        </a:defPPr>
      </a:lstStyle>
    </a:txDef>
  </a:objectDefaults>
  <a:extraClrSchemeLst/>
</a:theme>
</file>

<file path=ppt/theme/theme5.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sz="1200" noProof="0" dirty="0" smtClean="0">
            <a:latin typeface="Arial" panose="020B0604020202020204" pitchFamily="34" charset="0"/>
            <a:cs typeface="Arial" panose="020B0604020202020204" pitchFamily="34" charset="0"/>
          </a:defRPr>
        </a:defPPr>
      </a:lstStyle>
    </a:txDef>
  </a:objectDefaults>
  <a:extraClrSchemeLst/>
</a:theme>
</file>

<file path=ppt/theme/theme6.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sz="1200" noProof="0" dirty="0" smtClean="0">
            <a:latin typeface="Arial" panose="020B0604020202020204" pitchFamily="34" charset="0"/>
            <a:cs typeface="Arial" panose="020B0604020202020204" pitchFamily="34" charset="0"/>
          </a:defRPr>
        </a:defPPr>
      </a:lstStyle>
    </a:txDef>
  </a:objectDefaults>
  <a:extraClrSchemeLst/>
</a:theme>
</file>

<file path=ppt/theme/theme7.xml><?xml version="1.0" encoding="utf-8"?>
<a:theme xmlns:a="http://schemas.openxmlformats.org/drawingml/2006/main" name="5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sz="1200" noProof="0" dirty="0" smtClean="0">
            <a:latin typeface="Arial" panose="020B0604020202020204" pitchFamily="34" charset="0"/>
            <a:cs typeface="Arial" panose="020B0604020202020204"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17</TotalTime>
  <Words>1564</Words>
  <Application>Microsoft Office PowerPoint</Application>
  <PresentationFormat>Personalizado</PresentationFormat>
  <Paragraphs>226</Paragraphs>
  <Slides>21</Slides>
  <Notes>0</Notes>
  <HiddenSlides>0</HiddenSlides>
  <MMClips>0</MMClips>
  <ScaleCrop>false</ScaleCrop>
  <HeadingPairs>
    <vt:vector size="6" baseType="variant">
      <vt:variant>
        <vt:lpstr>Fuentes usadas</vt:lpstr>
      </vt:variant>
      <vt:variant>
        <vt:i4>6</vt:i4>
      </vt:variant>
      <vt:variant>
        <vt:lpstr>Tema</vt:lpstr>
      </vt:variant>
      <vt:variant>
        <vt:i4>7</vt:i4>
      </vt:variant>
      <vt:variant>
        <vt:lpstr>Títulos de diapositiva</vt:lpstr>
      </vt:variant>
      <vt:variant>
        <vt:i4>21</vt:i4>
      </vt:variant>
    </vt:vector>
  </HeadingPairs>
  <TitlesOfParts>
    <vt:vector size="34" baseType="lpstr">
      <vt:lpstr>Arial</vt:lpstr>
      <vt:lpstr>Arial Black</vt:lpstr>
      <vt:lpstr>Calibri</vt:lpstr>
      <vt:lpstr>Poppins</vt:lpstr>
      <vt:lpstr>Safiro</vt:lpstr>
      <vt:lpstr>Safiro SemiBold</vt:lpstr>
      <vt:lpstr>Office Theme</vt:lpstr>
      <vt:lpstr>Tema de Office</vt:lpstr>
      <vt:lpstr>1_Tema de Office</vt:lpstr>
      <vt:lpstr>2_Tema de Office</vt:lpstr>
      <vt:lpstr>3_Tema de Office</vt:lpstr>
      <vt:lpstr>4_Tema de Office</vt:lpstr>
      <vt:lpstr>5_Tema de Office</vt:lpstr>
      <vt:lpstr>Presentación de PowerPoint</vt:lpstr>
      <vt:lpstr>Sobre Barcelona Activa</vt:lpstr>
      <vt:lpstr>Què fem?</vt:lpstr>
      <vt:lpstr>Xarxa d’equipaments  de Barcelona Activa </vt:lpstr>
      <vt:lpstr>Barcelona Activa està present  a més de 50 punts de la ciutat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admin-david</cp:lastModifiedBy>
  <cp:revision>5</cp:revision>
  <dcterms:created xsi:type="dcterms:W3CDTF">2006-08-16T00:00:00Z</dcterms:created>
  <dcterms:modified xsi:type="dcterms:W3CDTF">2026-03-18T10:03:59Z</dcterms:modified>
</cp:coreProperties>
</file>